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6" r:id="rId2"/>
    <p:sldId id="292" r:id="rId3"/>
    <p:sldId id="272" r:id="rId4"/>
    <p:sldId id="288" r:id="rId5"/>
    <p:sldId id="289" r:id="rId6"/>
    <p:sldId id="290" r:id="rId7"/>
    <p:sldId id="291" r:id="rId8"/>
    <p:sldId id="295" r:id="rId9"/>
    <p:sldId id="294" r:id="rId10"/>
    <p:sldId id="286" r:id="rId11"/>
    <p:sldId id="293" r:id="rId12"/>
    <p:sldId id="269" r:id="rId13"/>
    <p:sldId id="275" r:id="rId14"/>
    <p:sldId id="281" r:id="rId15"/>
    <p:sldId id="282" r:id="rId16"/>
    <p:sldId id="283" r:id="rId17"/>
    <p:sldId id="285" r:id="rId18"/>
    <p:sldId id="267" r:id="rId19"/>
    <p:sldId id="276" r:id="rId20"/>
  </p:sldIdLst>
  <p:sldSz cx="12192000" cy="6858000"/>
  <p:notesSz cx="6858000" cy="9144000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יובל כרמי" initials="יכ" lastIdx="1" clrIdx="0">
    <p:extLst>
      <p:ext uri="{19B8F6BF-5375-455C-9EA6-DF929625EA0E}">
        <p15:presenceInfo xmlns:p15="http://schemas.microsoft.com/office/powerpoint/2012/main" userId="35ac8ad2b65acd9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סגנון בהיר 3 - הדגשה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00" autoAdjust="0"/>
    <p:restoredTop sz="94660" autoAdjust="0"/>
  </p:normalViewPr>
  <p:slideViewPr>
    <p:cSldViewPr snapToGrid="0">
      <p:cViewPr varScale="1">
        <p:scale>
          <a:sx n="42" d="100"/>
          <a:sy n="42" d="100"/>
        </p:scale>
        <p:origin x="64" y="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4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292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13T17:22:46.274" idx="1">
    <p:pos x="767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2484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2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60105096-B937-470C-98E1-996FC2DEA3CC}" type="datetime1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כ'/כסלו/תש"פ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2484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-130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77EA21AD-3BA7-4B49-9DF1-2171993A8011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44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87B0E74-12E4-4B9E-934E-2EBE9892BE0A}" type="datetime1">
              <a:rPr lang="he-IL" smtClean="0"/>
              <a:pPr/>
              <a:t>כ'/כסלו/תש"פ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noProof="0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44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F669046-D62F-49D8-96B7-3C014DC234D7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69046-D62F-49D8-96B7-3C014DC234D7}" type="slidenum">
              <a:rPr lang="he-IL" smtClean="0"/>
              <a:pPr/>
              <a:t>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256745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69046-D62F-49D8-96B7-3C014DC234D7}" type="slidenum">
              <a:rPr lang="he-IL" smtClean="0"/>
              <a:pPr/>
              <a:t>14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81812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69046-D62F-49D8-96B7-3C014DC234D7}" type="slidenum">
              <a:rPr lang="he-IL" smtClean="0"/>
              <a:pPr/>
              <a:t>15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949922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69046-D62F-49D8-96B7-3C014DC234D7}" type="slidenum">
              <a:rPr lang="he-IL" smtClean="0"/>
              <a:pPr/>
              <a:t>18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818126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69046-D62F-49D8-96B7-3C014DC234D7}" type="slidenum">
              <a:rPr lang="he-IL" smtClean="0"/>
              <a:pPr/>
              <a:t>19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81812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69046-D62F-49D8-96B7-3C014DC234D7}" type="slidenum">
              <a:rPr lang="he-IL" smtClean="0"/>
              <a:pPr/>
              <a:t>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86007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69046-D62F-49D8-96B7-3C014DC234D7}" type="slidenum">
              <a:rPr lang="he-IL" smtClean="0"/>
              <a:pPr/>
              <a:t>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57813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69046-D62F-49D8-96B7-3C014DC234D7}" type="slidenum">
              <a:rPr lang="he-IL" smtClean="0"/>
              <a:pPr/>
              <a:t>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07890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69046-D62F-49D8-96B7-3C014DC234D7}" type="slidenum">
              <a:rPr lang="he-IL" smtClean="0"/>
              <a:pPr/>
              <a:t>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83344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69046-D62F-49D8-96B7-3C014DC234D7}" type="slidenum">
              <a:rPr lang="he-IL" smtClean="0"/>
              <a:pPr/>
              <a:t>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00668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69046-D62F-49D8-96B7-3C014DC234D7}" type="slidenum">
              <a:rPr lang="he-IL" smtClean="0"/>
              <a:pPr/>
              <a:t>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61456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69046-D62F-49D8-96B7-3C014DC234D7}" type="slidenum">
              <a:rPr lang="he-IL" smtClean="0"/>
              <a:pPr/>
              <a:t>12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17518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69046-D62F-49D8-96B7-3C014DC234D7}" type="slidenum">
              <a:rPr lang="he-IL" smtClean="0"/>
              <a:pPr/>
              <a:t>13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4581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קבוצה 103" descr="קבוצה של כמה פרחים לרוחב החלק התחתון של השקופית"/>
          <p:cNvGrpSpPr/>
          <p:nvPr/>
        </p:nvGrpSpPr>
        <p:grpSpPr bwMode="gray">
          <a:xfrm>
            <a:off x="289189" y="4191000"/>
            <a:ext cx="11616798" cy="2513417"/>
            <a:chOff x="286013" y="4191000"/>
            <a:chExt cx="11616798" cy="2513417"/>
          </a:xfrm>
        </p:grpSpPr>
        <p:sp>
          <p:nvSpPr>
            <p:cNvPr id="8" name="צורה חופשית 5"/>
            <p:cNvSpPr>
              <a:spLocks/>
            </p:cNvSpPr>
            <p:nvPr/>
          </p:nvSpPr>
          <p:spPr bwMode="gray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קו 6"/>
            <p:cNvSpPr>
              <a:spLocks noChangeShapeType="1"/>
            </p:cNvSpPr>
            <p:nvPr/>
          </p:nvSpPr>
          <p:spPr bwMode="gray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צורה חופשית 7"/>
            <p:cNvSpPr>
              <a:spLocks/>
            </p:cNvSpPr>
            <p:nvPr/>
          </p:nvSpPr>
          <p:spPr bwMode="gray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11" name="קבוצה 10"/>
            <p:cNvGrpSpPr/>
            <p:nvPr/>
          </p:nvGrpSpPr>
          <p:grpSpPr bwMode="gray"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צורה חופשית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lvl="0"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3" name="צורה חופשית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4" name="צורה חופשית 10"/>
            <p:cNvSpPr>
              <a:spLocks/>
            </p:cNvSpPr>
            <p:nvPr/>
          </p:nvSpPr>
          <p:spPr bwMode="gray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lvl="0"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" name="צורה חופשית 23"/>
            <p:cNvSpPr>
              <a:spLocks/>
            </p:cNvSpPr>
            <p:nvPr/>
          </p:nvSpPr>
          <p:spPr bwMode="gray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" name="צורה חופשית 24"/>
            <p:cNvSpPr>
              <a:spLocks/>
            </p:cNvSpPr>
            <p:nvPr/>
          </p:nvSpPr>
          <p:spPr bwMode="gray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" name="צורה חופשית 25"/>
            <p:cNvSpPr>
              <a:spLocks/>
            </p:cNvSpPr>
            <p:nvPr/>
          </p:nvSpPr>
          <p:spPr bwMode="gray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" name="צורה חופשית 26"/>
            <p:cNvSpPr>
              <a:spLocks/>
            </p:cNvSpPr>
            <p:nvPr/>
          </p:nvSpPr>
          <p:spPr bwMode="gray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" name="צורה חופשית 27"/>
            <p:cNvSpPr>
              <a:spLocks/>
            </p:cNvSpPr>
            <p:nvPr/>
          </p:nvSpPr>
          <p:spPr bwMode="gray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lvl="0"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20" name="קבוצה 19"/>
            <p:cNvGrpSpPr/>
            <p:nvPr/>
          </p:nvGrpSpPr>
          <p:grpSpPr bwMode="gray"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צורה חופשית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2" name="צורה חופשית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23" name="צורה חופשית 30"/>
            <p:cNvSpPr>
              <a:spLocks noEditPoints="1"/>
            </p:cNvSpPr>
            <p:nvPr/>
          </p:nvSpPr>
          <p:spPr bwMode="gray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" name="צורה חופשית 31"/>
            <p:cNvSpPr>
              <a:spLocks/>
            </p:cNvSpPr>
            <p:nvPr/>
          </p:nvSpPr>
          <p:spPr bwMode="gray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" name="צורה חופשית 32"/>
            <p:cNvSpPr>
              <a:spLocks/>
            </p:cNvSpPr>
            <p:nvPr/>
          </p:nvSpPr>
          <p:spPr bwMode="gray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" name="צורה חופשית 33"/>
            <p:cNvSpPr>
              <a:spLocks/>
            </p:cNvSpPr>
            <p:nvPr/>
          </p:nvSpPr>
          <p:spPr bwMode="gray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" name="צורה חופשית 34"/>
            <p:cNvSpPr>
              <a:spLocks/>
            </p:cNvSpPr>
            <p:nvPr/>
          </p:nvSpPr>
          <p:spPr bwMode="gray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" name="צורה חופשית 73"/>
            <p:cNvSpPr>
              <a:spLocks/>
            </p:cNvSpPr>
            <p:nvPr/>
          </p:nvSpPr>
          <p:spPr bwMode="gray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" name="צורה חופשית 74"/>
            <p:cNvSpPr>
              <a:spLocks/>
            </p:cNvSpPr>
            <p:nvPr/>
          </p:nvSpPr>
          <p:spPr bwMode="gray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" name="צורה חופשית 75"/>
            <p:cNvSpPr>
              <a:spLocks/>
            </p:cNvSpPr>
            <p:nvPr/>
          </p:nvSpPr>
          <p:spPr bwMode="gray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" name="קו 76"/>
            <p:cNvSpPr>
              <a:spLocks noChangeShapeType="1"/>
            </p:cNvSpPr>
            <p:nvPr/>
          </p:nvSpPr>
          <p:spPr bwMode="gray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" name="צורה חופשית 78"/>
            <p:cNvSpPr>
              <a:spLocks/>
            </p:cNvSpPr>
            <p:nvPr/>
          </p:nvSpPr>
          <p:spPr bwMode="gray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" name="צורה חופשית 79"/>
            <p:cNvSpPr>
              <a:spLocks/>
            </p:cNvSpPr>
            <p:nvPr/>
          </p:nvSpPr>
          <p:spPr bwMode="gray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" name="צורה חופשית 82"/>
            <p:cNvSpPr>
              <a:spLocks/>
            </p:cNvSpPr>
            <p:nvPr/>
          </p:nvSpPr>
          <p:spPr bwMode="gray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" name="צורה חופשית 83"/>
            <p:cNvSpPr>
              <a:spLocks/>
            </p:cNvSpPr>
            <p:nvPr/>
          </p:nvSpPr>
          <p:spPr bwMode="gray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" name="צורה חופשית 84"/>
            <p:cNvSpPr>
              <a:spLocks/>
            </p:cNvSpPr>
            <p:nvPr/>
          </p:nvSpPr>
          <p:spPr bwMode="gray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" name="צורה חופשית 80"/>
            <p:cNvSpPr>
              <a:spLocks/>
            </p:cNvSpPr>
            <p:nvPr/>
          </p:nvSpPr>
          <p:spPr bwMode="gray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" name="אליפסה 37"/>
            <p:cNvSpPr/>
            <p:nvPr/>
          </p:nvSpPr>
          <p:spPr bwMode="gray"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" name="אליפסה 38"/>
            <p:cNvSpPr/>
            <p:nvPr/>
          </p:nvSpPr>
          <p:spPr bwMode="gray"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" name="אליפסה 39"/>
            <p:cNvSpPr/>
            <p:nvPr/>
          </p:nvSpPr>
          <p:spPr bwMode="gray"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41" name="קבוצה 40"/>
            <p:cNvGrpSpPr/>
            <p:nvPr/>
          </p:nvGrpSpPr>
          <p:grpSpPr bwMode="gray"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צורה חופשית 41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3" name="צורה חופשית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4" name="צורה חופשית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5" name="צורה חופשית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6" name="צורה חופשית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lvl="0"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47" name="צורה חופשית 32"/>
            <p:cNvSpPr>
              <a:spLocks/>
            </p:cNvSpPr>
            <p:nvPr/>
          </p:nvSpPr>
          <p:spPr bwMode="gray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" name="צורה חופשית 80"/>
            <p:cNvSpPr>
              <a:spLocks/>
            </p:cNvSpPr>
            <p:nvPr/>
          </p:nvSpPr>
          <p:spPr bwMode="gray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" name="צורה חופשית 80"/>
            <p:cNvSpPr>
              <a:spLocks/>
            </p:cNvSpPr>
            <p:nvPr/>
          </p:nvSpPr>
          <p:spPr bwMode="gray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" name="צורה חופשית 84"/>
            <p:cNvSpPr>
              <a:spLocks/>
            </p:cNvSpPr>
            <p:nvPr/>
          </p:nvSpPr>
          <p:spPr bwMode="gray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" name="צורה חופשית 84"/>
            <p:cNvSpPr>
              <a:spLocks/>
            </p:cNvSpPr>
            <p:nvPr/>
          </p:nvSpPr>
          <p:spPr bwMode="gray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" name="אליפסה 51"/>
            <p:cNvSpPr/>
            <p:nvPr/>
          </p:nvSpPr>
          <p:spPr bwMode="gray"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" name="צורה חופשית 5"/>
            <p:cNvSpPr>
              <a:spLocks/>
            </p:cNvSpPr>
            <p:nvPr/>
          </p:nvSpPr>
          <p:spPr bwMode="gray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" name="קו 6"/>
            <p:cNvSpPr>
              <a:spLocks noChangeShapeType="1"/>
            </p:cNvSpPr>
            <p:nvPr/>
          </p:nvSpPr>
          <p:spPr bwMode="gray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" name="צורה חופשית 7"/>
            <p:cNvSpPr>
              <a:spLocks/>
            </p:cNvSpPr>
            <p:nvPr/>
          </p:nvSpPr>
          <p:spPr bwMode="gray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56" name="קבוצה 55"/>
            <p:cNvGrpSpPr/>
            <p:nvPr/>
          </p:nvGrpSpPr>
          <p:grpSpPr bwMode="gray"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צורה חופשית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lvl="0"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8" name="צורה חופשית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59" name="צורה חופשית 10"/>
            <p:cNvSpPr>
              <a:spLocks/>
            </p:cNvSpPr>
            <p:nvPr/>
          </p:nvSpPr>
          <p:spPr bwMode="gray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lvl="0"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0" name="צורה חופשית 23"/>
            <p:cNvSpPr>
              <a:spLocks/>
            </p:cNvSpPr>
            <p:nvPr/>
          </p:nvSpPr>
          <p:spPr bwMode="gray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" name="צורה חופשית 24"/>
            <p:cNvSpPr>
              <a:spLocks/>
            </p:cNvSpPr>
            <p:nvPr/>
          </p:nvSpPr>
          <p:spPr bwMode="gray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2" name="צורה חופשית 25"/>
            <p:cNvSpPr>
              <a:spLocks/>
            </p:cNvSpPr>
            <p:nvPr/>
          </p:nvSpPr>
          <p:spPr bwMode="gray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3" name="צורה חופשית 26"/>
            <p:cNvSpPr>
              <a:spLocks/>
            </p:cNvSpPr>
            <p:nvPr/>
          </p:nvSpPr>
          <p:spPr bwMode="gray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4" name="צורה חופשית 27"/>
            <p:cNvSpPr>
              <a:spLocks/>
            </p:cNvSpPr>
            <p:nvPr/>
          </p:nvSpPr>
          <p:spPr bwMode="gray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lvl="0"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65" name="קבוצה 64"/>
            <p:cNvGrpSpPr/>
            <p:nvPr/>
          </p:nvGrpSpPr>
          <p:grpSpPr bwMode="gray"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צורה חופשית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7" name="צורה חופשית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68" name="צורה חופשית 30"/>
            <p:cNvSpPr>
              <a:spLocks noEditPoints="1"/>
            </p:cNvSpPr>
            <p:nvPr/>
          </p:nvSpPr>
          <p:spPr bwMode="gray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9" name="צורה חופשית 31"/>
            <p:cNvSpPr>
              <a:spLocks/>
            </p:cNvSpPr>
            <p:nvPr/>
          </p:nvSpPr>
          <p:spPr bwMode="gray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0" name="צורה חופשית 32"/>
            <p:cNvSpPr>
              <a:spLocks/>
            </p:cNvSpPr>
            <p:nvPr/>
          </p:nvSpPr>
          <p:spPr bwMode="gray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1" name="צורה חופשית 33"/>
            <p:cNvSpPr>
              <a:spLocks/>
            </p:cNvSpPr>
            <p:nvPr/>
          </p:nvSpPr>
          <p:spPr bwMode="gray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2" name="צורה חופשית 34"/>
            <p:cNvSpPr>
              <a:spLocks/>
            </p:cNvSpPr>
            <p:nvPr/>
          </p:nvSpPr>
          <p:spPr bwMode="gray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3" name="צורה חופשית 73"/>
            <p:cNvSpPr>
              <a:spLocks/>
            </p:cNvSpPr>
            <p:nvPr/>
          </p:nvSpPr>
          <p:spPr bwMode="gray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צורה חופשית 74"/>
            <p:cNvSpPr>
              <a:spLocks/>
            </p:cNvSpPr>
            <p:nvPr/>
          </p:nvSpPr>
          <p:spPr bwMode="gray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5" name="צורה חופשית 75"/>
            <p:cNvSpPr>
              <a:spLocks/>
            </p:cNvSpPr>
            <p:nvPr/>
          </p:nvSpPr>
          <p:spPr bwMode="gray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6" name="קו 76"/>
            <p:cNvSpPr>
              <a:spLocks noChangeShapeType="1"/>
            </p:cNvSpPr>
            <p:nvPr/>
          </p:nvSpPr>
          <p:spPr bwMode="gray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7" name="צורה חופשית 78"/>
            <p:cNvSpPr>
              <a:spLocks/>
            </p:cNvSpPr>
            <p:nvPr/>
          </p:nvSpPr>
          <p:spPr bwMode="gray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8" name="צורה חופשית 79"/>
            <p:cNvSpPr>
              <a:spLocks/>
            </p:cNvSpPr>
            <p:nvPr/>
          </p:nvSpPr>
          <p:spPr bwMode="gray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9" name="צורה חופשית 82"/>
            <p:cNvSpPr>
              <a:spLocks/>
            </p:cNvSpPr>
            <p:nvPr/>
          </p:nvSpPr>
          <p:spPr bwMode="gray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0" name="צורה חופשית 83"/>
            <p:cNvSpPr>
              <a:spLocks/>
            </p:cNvSpPr>
            <p:nvPr/>
          </p:nvSpPr>
          <p:spPr bwMode="gray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1" name="צורה חופשית 84"/>
            <p:cNvSpPr>
              <a:spLocks/>
            </p:cNvSpPr>
            <p:nvPr/>
          </p:nvSpPr>
          <p:spPr bwMode="gray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" name="צורה חופשית 80"/>
            <p:cNvSpPr>
              <a:spLocks/>
            </p:cNvSpPr>
            <p:nvPr/>
          </p:nvSpPr>
          <p:spPr bwMode="gray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אליפסה 82"/>
            <p:cNvSpPr/>
            <p:nvPr/>
          </p:nvSpPr>
          <p:spPr bwMode="gray"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4" name="אליפסה 83"/>
            <p:cNvSpPr/>
            <p:nvPr/>
          </p:nvSpPr>
          <p:spPr bwMode="gray"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אליפסה 84"/>
            <p:cNvSpPr/>
            <p:nvPr/>
          </p:nvSpPr>
          <p:spPr bwMode="gray"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86" name="קבוצה 85"/>
            <p:cNvGrpSpPr/>
            <p:nvPr/>
          </p:nvGrpSpPr>
          <p:grpSpPr bwMode="gray"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צורה חופשית 86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8" name="צורה חופשית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9" name="צורה חופשית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0" name="צורה חופשית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1" name="צורה חופשית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lvl="0"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92" name="צורה חופשית 32"/>
            <p:cNvSpPr>
              <a:spLocks/>
            </p:cNvSpPr>
            <p:nvPr/>
          </p:nvSpPr>
          <p:spPr bwMode="gray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3" name="צורה חופשית 80"/>
            <p:cNvSpPr>
              <a:spLocks/>
            </p:cNvSpPr>
            <p:nvPr/>
          </p:nvSpPr>
          <p:spPr bwMode="gray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4" name="צורה חופשית 80"/>
            <p:cNvSpPr>
              <a:spLocks/>
            </p:cNvSpPr>
            <p:nvPr/>
          </p:nvSpPr>
          <p:spPr bwMode="gray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5" name="צורה חופשית 84"/>
            <p:cNvSpPr>
              <a:spLocks/>
            </p:cNvSpPr>
            <p:nvPr/>
          </p:nvSpPr>
          <p:spPr bwMode="gray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6" name="צורה חופשית 84"/>
            <p:cNvSpPr>
              <a:spLocks/>
            </p:cNvSpPr>
            <p:nvPr/>
          </p:nvSpPr>
          <p:spPr bwMode="gray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7" name="אליפסה 96"/>
            <p:cNvSpPr/>
            <p:nvPr/>
          </p:nvSpPr>
          <p:spPr bwMode="gray"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98" name="קבוצה 97"/>
            <p:cNvGrpSpPr/>
            <p:nvPr/>
          </p:nvGrpSpPr>
          <p:grpSpPr bwMode="gray"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צורה חופשית 67"/>
              <p:cNvSpPr>
                <a:spLocks/>
              </p:cNvSpPr>
              <p:nvPr/>
            </p:nvSpPr>
            <p:spPr bwMode="gray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0" name="צורה חופשית 67"/>
              <p:cNvSpPr>
                <a:spLocks/>
              </p:cNvSpPr>
              <p:nvPr/>
            </p:nvSpPr>
            <p:spPr bwMode="gray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1" name="צורה חופשית 105"/>
              <p:cNvSpPr>
                <a:spLocks/>
              </p:cNvSpPr>
              <p:nvPr/>
            </p:nvSpPr>
            <p:spPr bwMode="gray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2" name="צורה חופשית 106"/>
              <p:cNvSpPr>
                <a:spLocks/>
              </p:cNvSpPr>
              <p:nvPr/>
            </p:nvSpPr>
            <p:spPr bwMode="gray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lvl="0"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3" name="צורה חופשית 106"/>
              <p:cNvSpPr>
                <a:spLocks/>
              </p:cNvSpPr>
              <p:nvPr/>
            </p:nvSpPr>
            <p:spPr bwMode="gray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rtlCol="1" anchor="b">
            <a:normAutofit/>
          </a:bodyPr>
          <a:lstStyle>
            <a:lvl1pPr algn="ctr" rtl="1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 rtlCol="1"/>
          <a:lstStyle>
            <a:lvl1pPr marL="0" indent="0" algn="ctr" rtl="1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 sz="2000"/>
            </a:lvl2pPr>
            <a:lvl3pPr marL="914400" indent="0" algn="ctr" rtl="1">
              <a:buNone/>
              <a:defRPr sz="1800"/>
            </a:lvl3pPr>
            <a:lvl4pPr marL="1371600" indent="0" algn="ctr" rtl="1">
              <a:buNone/>
              <a:defRPr sz="1600"/>
            </a:lvl4pPr>
            <a:lvl5pPr marL="1828800" indent="0" algn="ctr" rtl="1">
              <a:buNone/>
              <a:defRPr sz="1600"/>
            </a:lvl5pPr>
            <a:lvl6pPr marL="2286000" indent="0" algn="ctr" rtl="1">
              <a:buNone/>
              <a:defRPr sz="1600"/>
            </a:lvl6pPr>
            <a:lvl7pPr marL="2743200" indent="0" algn="ctr" rtl="1">
              <a:buNone/>
              <a:defRPr sz="1600"/>
            </a:lvl7pPr>
            <a:lvl8pPr marL="3200400" indent="0" algn="ctr" rtl="1">
              <a:buNone/>
              <a:defRPr sz="1600"/>
            </a:lvl8pPr>
            <a:lvl9pPr marL="3657600" indent="0" algn="ctr" rtl="1">
              <a:buNone/>
              <a:defRPr sz="1600"/>
            </a:lvl9pPr>
          </a:lstStyle>
          <a:p>
            <a:pPr rtl="1"/>
            <a:r>
              <a:rPr lang="he-IL" noProof="0"/>
              <a:t>לחץ כדי לערוך סגנון כותרת משנה של תבנית בסיס</a:t>
            </a:r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>
            <a:off x="1524000" y="1900823"/>
            <a:ext cx="9144000" cy="4114800"/>
          </a:xfrm>
        </p:spPr>
        <p:txBody>
          <a:bodyPr vert="vert270" rtlCol="1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  <a:endParaRPr lang="he-IL" noProof="0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352800" y="6400800"/>
            <a:ext cx="8001000" cy="202416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he-IL" noProof="0" dirty="0"/>
              <a:t>הוסף כותרת תחתונה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37408" y="6400800"/>
            <a:ext cx="2094705" cy="202416"/>
          </a:xfrm>
        </p:spPr>
        <p:txBody>
          <a:bodyPr rtlCol="1"/>
          <a:lstStyle>
            <a:lvl1pPr algn="l" rtl="1">
              <a:defRPr/>
            </a:lvl1pPr>
          </a:lstStyle>
          <a:p>
            <a:fld id="{A1E76ED0-5662-4107-B2F3-BF9F97C03F63}" type="datetime1">
              <a:rPr lang="he-IL" smtClean="0"/>
              <a:pPr/>
              <a:t>כ'/כסלו/תש"פ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35395" y="6400800"/>
            <a:ext cx="418630" cy="202416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484FD59D-33F1-4A76-843D-E67207CAFE54}" type="slidenum">
              <a:rPr lang="he-IL" noProof="0" smtClean="0"/>
              <a:pPr rtl="1"/>
              <a:t>‹#›</a:t>
            </a:fld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1524000" y="567651"/>
            <a:ext cx="1645920" cy="5452149"/>
          </a:xfrm>
        </p:spPr>
        <p:txBody>
          <a:bodyPr vert="vert270" rtlCol="1"/>
          <a:lstStyle>
            <a:lvl1pPr algn="r" rtl="1">
              <a:defRPr/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>
            <a:off x="3352800" y="567652"/>
            <a:ext cx="7315200" cy="5452148"/>
          </a:xfrm>
        </p:spPr>
        <p:txBody>
          <a:bodyPr vert="vert270" rtlCol="1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  <a:endParaRPr lang="he-IL" noProof="0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352800" y="6400800"/>
            <a:ext cx="8001000" cy="202416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he-IL" noProof="0" dirty="0"/>
              <a:t>הוסף כותרת תחתונה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37408" y="6400800"/>
            <a:ext cx="2094705" cy="202416"/>
          </a:xfrm>
        </p:spPr>
        <p:txBody>
          <a:bodyPr rtlCol="1"/>
          <a:lstStyle>
            <a:lvl1pPr algn="l" rtl="1">
              <a:defRPr/>
            </a:lvl1pPr>
          </a:lstStyle>
          <a:p>
            <a:fld id="{FC87554E-D34A-4E4C-A12E-1BBA2EA27178}" type="datetime1">
              <a:rPr lang="he-IL" noProof="0" smtClean="0"/>
              <a:pPr/>
              <a:t>כ'/כסלו/תש"פ</a:t>
            </a:fld>
            <a:endParaRPr lang="he-IL" noProof="0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35395" y="6400800"/>
            <a:ext cx="418630" cy="202416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484FD59D-33F1-4A76-843D-E67207CAFE54}" type="slidenum">
              <a:rPr lang="he-IL" noProof="0" smtClean="0"/>
              <a:pPr rtl="1"/>
              <a:t>‹#›</a:t>
            </a:fld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524000" y="1900823"/>
            <a:ext cx="9144000" cy="4114800"/>
          </a:xfrm>
        </p:spPr>
        <p:txBody>
          <a:bodyPr rtlCol="1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  <a:endParaRPr lang="he-IL" noProof="0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352800" y="6400800"/>
            <a:ext cx="8001000" cy="202416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he-IL" noProof="0" dirty="0"/>
              <a:t>הוסף כותרת תחתונה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37408" y="6400800"/>
            <a:ext cx="2094705" cy="202416"/>
          </a:xfrm>
        </p:spPr>
        <p:txBody>
          <a:bodyPr rtlCol="1"/>
          <a:lstStyle>
            <a:lvl1pPr algn="l" rtl="1">
              <a:defRPr/>
            </a:lvl1pPr>
          </a:lstStyle>
          <a:p>
            <a:fld id="{42C70AD8-4CAE-4227-A7A7-009345B11C22}" type="datetime1">
              <a:rPr lang="he-IL" noProof="0" smtClean="0"/>
              <a:pPr/>
              <a:t>כ'/כסלו/תש"פ</a:t>
            </a:fld>
            <a:endParaRPr lang="he-IL" noProof="0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35395" y="6400800"/>
            <a:ext cx="418630" cy="202416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484FD59D-33F1-4A76-843D-E67207CAFE54}" type="slidenum">
              <a:rPr lang="he-IL" noProof="0" smtClean="0"/>
              <a:pPr rtl="1"/>
              <a:t>‹#›</a:t>
            </a:fld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קבוצה 83" descr="קבוצת פרחים בצד הימני של השקופית"/>
          <p:cNvGrpSpPr/>
          <p:nvPr/>
        </p:nvGrpSpPr>
        <p:grpSpPr bwMode="gray">
          <a:xfrm>
            <a:off x="11116102" y="56187"/>
            <a:ext cx="1187090" cy="6801813"/>
            <a:chOff x="-111192" y="56187"/>
            <a:chExt cx="1187090" cy="6801813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gray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אליפסה 33"/>
            <p:cNvSpPr>
              <a:spLocks noChangeArrowheads="1"/>
            </p:cNvSpPr>
            <p:nvPr/>
          </p:nvSpPr>
          <p:spPr bwMode="gray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9" name="קבוצה 8"/>
            <p:cNvGrpSpPr/>
            <p:nvPr/>
          </p:nvGrpSpPr>
          <p:grpSpPr bwMode="gray"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צורה חופשית 9"/>
              <p:cNvSpPr>
                <a:spLocks/>
              </p:cNvSpPr>
              <p:nvPr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1" name="צורה חופשית 10"/>
              <p:cNvSpPr>
                <a:spLocks/>
              </p:cNvSpPr>
              <p:nvPr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2" name="צורה חופשית 11"/>
            <p:cNvSpPr>
              <a:spLocks/>
            </p:cNvSpPr>
            <p:nvPr/>
          </p:nvSpPr>
          <p:spPr bwMode="gray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gray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  <a:noAutofit/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" name="צורה חופשית 13"/>
            <p:cNvSpPr>
              <a:spLocks/>
            </p:cNvSpPr>
            <p:nvPr/>
          </p:nvSpPr>
          <p:spPr bwMode="gray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" name="צורה חופשית 14"/>
            <p:cNvSpPr>
              <a:spLocks/>
            </p:cNvSpPr>
            <p:nvPr/>
          </p:nvSpPr>
          <p:spPr bwMode="gray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" name="צורה חופשית 15"/>
            <p:cNvSpPr>
              <a:spLocks/>
            </p:cNvSpPr>
            <p:nvPr/>
          </p:nvSpPr>
          <p:spPr bwMode="gray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" name="צורה חופשית 16"/>
            <p:cNvSpPr>
              <a:spLocks/>
            </p:cNvSpPr>
            <p:nvPr/>
          </p:nvSpPr>
          <p:spPr bwMode="gray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" name="אליפסה 33"/>
            <p:cNvSpPr>
              <a:spLocks noChangeArrowheads="1"/>
            </p:cNvSpPr>
            <p:nvPr/>
          </p:nvSpPr>
          <p:spPr bwMode="gray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" name="צורה חופשית 27"/>
            <p:cNvSpPr>
              <a:spLocks/>
            </p:cNvSpPr>
            <p:nvPr/>
          </p:nvSpPr>
          <p:spPr bwMode="gray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lvl="0"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" name="צורה חופשית 19"/>
            <p:cNvSpPr/>
            <p:nvPr/>
          </p:nvSpPr>
          <p:spPr bwMode="gray"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" name="צורה חופשית 49"/>
            <p:cNvSpPr>
              <a:spLocks/>
            </p:cNvSpPr>
            <p:nvPr/>
          </p:nvSpPr>
          <p:spPr bwMode="gray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" name="צורה חופשית 21"/>
            <p:cNvSpPr/>
            <p:nvPr/>
          </p:nvSpPr>
          <p:spPr bwMode="gray"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23" name="קבוצה 22"/>
            <p:cNvGrpSpPr/>
            <p:nvPr/>
          </p:nvGrpSpPr>
          <p:grpSpPr bwMode="gray"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צורה חופשית 5"/>
              <p:cNvSpPr>
                <a:spLocks/>
              </p:cNvSpPr>
              <p:nvPr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5" name="קו 6"/>
              <p:cNvSpPr>
                <a:spLocks noChangeShapeType="1"/>
              </p:cNvSpPr>
              <p:nvPr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6" name="צורה חופשית 32"/>
              <p:cNvSpPr>
                <a:spLocks/>
              </p:cNvSpPr>
              <p:nvPr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7" name="צורה חופשית 33"/>
              <p:cNvSpPr>
                <a:spLocks/>
              </p:cNvSpPr>
              <p:nvPr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8" name="צורה חופשית 32"/>
              <p:cNvSpPr>
                <a:spLocks/>
              </p:cNvSpPr>
              <p:nvPr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9" name="אליפסה 28"/>
              <p:cNvSpPr/>
              <p:nvPr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30" name="צורה חופשית 29"/>
            <p:cNvSpPr>
              <a:spLocks/>
            </p:cNvSpPr>
            <p:nvPr/>
          </p:nvSpPr>
          <p:spPr bwMode="gray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" name="צורה חופשית 30"/>
            <p:cNvSpPr/>
            <p:nvPr/>
          </p:nvSpPr>
          <p:spPr bwMode="gray"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" name="צורה חופשית 31"/>
            <p:cNvSpPr/>
            <p:nvPr/>
          </p:nvSpPr>
          <p:spPr bwMode="gray"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33" name="קבוצה 32"/>
            <p:cNvGrpSpPr/>
            <p:nvPr/>
          </p:nvGrpSpPr>
          <p:grpSpPr bwMode="gray"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צורה חופשית 33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5" name="צורה חופשית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6" name="צורה חופשית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7" name="צורה חופשית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8" name="צורה חופשית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lvl="0"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grpSp>
        <p:nvGrpSpPr>
          <p:cNvPr id="83" name="קבוצה 82" descr="קבוצת פרחים בצד השמאלי של השקופית"/>
          <p:cNvGrpSpPr/>
          <p:nvPr/>
        </p:nvGrpSpPr>
        <p:grpSpPr bwMode="gray">
          <a:xfrm>
            <a:off x="148853" y="2618021"/>
            <a:ext cx="1376735" cy="4239979"/>
            <a:chOff x="10666412" y="2618021"/>
            <a:chExt cx="1376735" cy="4239979"/>
          </a:xfrm>
        </p:grpSpPr>
        <p:sp>
          <p:nvSpPr>
            <p:cNvPr id="82" name="צורה חופשית 13"/>
            <p:cNvSpPr>
              <a:spLocks noEditPoints="1"/>
            </p:cNvSpPr>
            <p:nvPr/>
          </p:nvSpPr>
          <p:spPr bwMode="gray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" name="צורה חופשית 23"/>
            <p:cNvSpPr>
              <a:spLocks/>
            </p:cNvSpPr>
            <p:nvPr/>
          </p:nvSpPr>
          <p:spPr bwMode="gray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" name="צורה חופשית 27"/>
            <p:cNvSpPr>
              <a:spLocks/>
            </p:cNvSpPr>
            <p:nvPr/>
          </p:nvSpPr>
          <p:spPr bwMode="gray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lvl="0"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" name="צורה חופשית 5"/>
            <p:cNvSpPr>
              <a:spLocks/>
            </p:cNvSpPr>
            <p:nvPr/>
          </p:nvSpPr>
          <p:spPr bwMode="gray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" name="קו 6"/>
            <p:cNvSpPr>
              <a:spLocks noChangeShapeType="1"/>
            </p:cNvSpPr>
            <p:nvPr/>
          </p:nvSpPr>
          <p:spPr bwMode="gray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" name="צורה חופשית 10"/>
            <p:cNvSpPr>
              <a:spLocks/>
            </p:cNvSpPr>
            <p:nvPr/>
          </p:nvSpPr>
          <p:spPr bwMode="gray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lvl="0"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" name="צורה חופשית 25"/>
            <p:cNvSpPr>
              <a:spLocks/>
            </p:cNvSpPr>
            <p:nvPr/>
          </p:nvSpPr>
          <p:spPr bwMode="gray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" name="צורה חופשית 26"/>
            <p:cNvSpPr>
              <a:spLocks/>
            </p:cNvSpPr>
            <p:nvPr/>
          </p:nvSpPr>
          <p:spPr bwMode="gray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" name="צורה חופשית 31"/>
            <p:cNvSpPr>
              <a:spLocks/>
            </p:cNvSpPr>
            <p:nvPr/>
          </p:nvSpPr>
          <p:spPr bwMode="gray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" name="צורה חופשית 34"/>
            <p:cNvSpPr>
              <a:spLocks/>
            </p:cNvSpPr>
            <p:nvPr/>
          </p:nvSpPr>
          <p:spPr bwMode="gray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" name="צורה חופשית 49"/>
            <p:cNvSpPr>
              <a:spLocks/>
            </p:cNvSpPr>
            <p:nvPr/>
          </p:nvSpPr>
          <p:spPr bwMode="gray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" name="צורה חופשית 50"/>
            <p:cNvSpPr>
              <a:spLocks/>
            </p:cNvSpPr>
            <p:nvPr/>
          </p:nvSpPr>
          <p:spPr bwMode="gray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" name="קו 76"/>
            <p:cNvSpPr>
              <a:spLocks noChangeShapeType="1"/>
            </p:cNvSpPr>
            <p:nvPr/>
          </p:nvSpPr>
          <p:spPr bwMode="gray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" name="צורה חופשית 78"/>
            <p:cNvSpPr>
              <a:spLocks/>
            </p:cNvSpPr>
            <p:nvPr/>
          </p:nvSpPr>
          <p:spPr bwMode="gray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" name="צורה חופשית 79"/>
            <p:cNvSpPr>
              <a:spLocks/>
            </p:cNvSpPr>
            <p:nvPr/>
          </p:nvSpPr>
          <p:spPr bwMode="gray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" name="צורה חופשית 82"/>
            <p:cNvSpPr>
              <a:spLocks/>
            </p:cNvSpPr>
            <p:nvPr/>
          </p:nvSpPr>
          <p:spPr bwMode="gray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צורה חופשית 84"/>
            <p:cNvSpPr>
              <a:spLocks/>
            </p:cNvSpPr>
            <p:nvPr/>
          </p:nvSpPr>
          <p:spPr bwMode="gray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" name="צורה חופשית 80"/>
            <p:cNvSpPr>
              <a:spLocks/>
            </p:cNvSpPr>
            <p:nvPr/>
          </p:nvSpPr>
          <p:spPr bwMode="gray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8" name="צורה חופשית 84"/>
            <p:cNvSpPr>
              <a:spLocks/>
            </p:cNvSpPr>
            <p:nvPr/>
          </p:nvSpPr>
          <p:spPr bwMode="gray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59" name="קבוצה 58"/>
            <p:cNvGrpSpPr/>
            <p:nvPr/>
          </p:nvGrpSpPr>
          <p:grpSpPr bwMode="gray"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צורה חופשית 83"/>
              <p:cNvSpPr>
                <a:spLocks/>
              </p:cNvSpPr>
              <p:nvPr/>
            </p:nvSpPr>
            <p:spPr bwMode="gray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6" name="צורה חופשית 80"/>
              <p:cNvSpPr>
                <a:spLocks/>
              </p:cNvSpPr>
              <p:nvPr/>
            </p:nvSpPr>
            <p:spPr bwMode="gray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7" name="צורה חופשית 84"/>
              <p:cNvSpPr>
                <a:spLocks/>
              </p:cNvSpPr>
              <p:nvPr/>
            </p:nvSpPr>
            <p:spPr bwMode="gray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60" name="קבוצה 59"/>
            <p:cNvGrpSpPr/>
            <p:nvPr/>
          </p:nvGrpSpPr>
          <p:grpSpPr bwMode="gray"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צורה חופשית 32"/>
              <p:cNvSpPr>
                <a:spLocks/>
              </p:cNvSpPr>
              <p:nvPr/>
            </p:nvSpPr>
            <p:spPr bwMode="gray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2" name="צורה חופשית 33"/>
              <p:cNvSpPr>
                <a:spLocks/>
              </p:cNvSpPr>
              <p:nvPr/>
            </p:nvSpPr>
            <p:spPr bwMode="gray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3" name="צורה חופשית 32"/>
              <p:cNvSpPr>
                <a:spLocks/>
              </p:cNvSpPr>
              <p:nvPr/>
            </p:nvSpPr>
            <p:spPr bwMode="gray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4" name="אליפסה 63"/>
              <p:cNvSpPr/>
              <p:nvPr/>
            </p:nvSpPr>
            <p:spPr bwMode="gray"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rtlCol="1" anchor="b">
            <a:normAutofit/>
          </a:bodyPr>
          <a:lstStyle>
            <a:lvl1pPr algn="r" rtl="1">
              <a:defRPr sz="5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 rtlCol="1"/>
          <a:lstStyle>
            <a:lvl1pPr marL="0" indent="0" algn="r" rtl="1">
              <a:buNone/>
              <a:defRPr sz="2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/>
            </a:lvl2pPr>
            <a:lvl3pPr marL="914400" indent="0" algn="r" rtl="1">
              <a:buNone/>
              <a:defRPr sz="1800"/>
            </a:lvl3pPr>
            <a:lvl4pPr marL="1371600" indent="0" algn="r" rtl="1">
              <a:buNone/>
              <a:defRPr sz="1600"/>
            </a:lvl4pPr>
            <a:lvl5pPr marL="1828800" indent="0" algn="r" rtl="1">
              <a:buNone/>
              <a:defRPr sz="1600"/>
            </a:lvl5pPr>
            <a:lvl6pPr marL="2286000" indent="0" algn="r" rtl="1">
              <a:buNone/>
              <a:defRPr sz="1600"/>
            </a:lvl6pPr>
            <a:lvl7pPr marL="2743200" indent="0" algn="r" rtl="1">
              <a:buNone/>
              <a:defRPr sz="1600"/>
            </a:lvl7pPr>
            <a:lvl8pPr marL="3200400" indent="0" algn="r" rtl="1">
              <a:buNone/>
              <a:defRPr sz="1600"/>
            </a:lvl8pPr>
            <a:lvl9pPr marL="3657600" indent="0" algn="r" rtl="1">
              <a:buNone/>
              <a:defRPr sz="1600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278880" y="1904999"/>
            <a:ext cx="4389120" cy="4114801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800"/>
            </a:lvl6pPr>
            <a:lvl7pPr algn="r" rtl="1">
              <a:defRPr sz="1800"/>
            </a:lvl7pPr>
            <a:lvl8pPr algn="r" rtl="1">
              <a:defRPr sz="1800"/>
            </a:lvl8pPr>
            <a:lvl9pPr algn="r" rtl="1">
              <a:defRPr sz="1800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  <a:endParaRPr lang="he-IL" noProof="0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1524000" y="1904999"/>
            <a:ext cx="4389120" cy="4114801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800"/>
            </a:lvl6pPr>
            <a:lvl7pPr algn="r" rtl="1">
              <a:defRPr sz="1800"/>
            </a:lvl7pPr>
            <a:lvl8pPr algn="r" rtl="1">
              <a:defRPr sz="1800"/>
            </a:lvl8pPr>
            <a:lvl9pPr algn="r" rtl="1">
              <a:defRPr sz="1800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  <a:endParaRPr lang="he-IL" noProof="0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352800" y="6400800"/>
            <a:ext cx="8001000" cy="202416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he-IL" noProof="0" dirty="0"/>
              <a:t>הוסף כותרת תחתונה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37408" y="6400800"/>
            <a:ext cx="2094705" cy="202416"/>
          </a:xfrm>
        </p:spPr>
        <p:txBody>
          <a:bodyPr rtlCol="1"/>
          <a:lstStyle>
            <a:lvl1pPr algn="l" rtl="1">
              <a:defRPr/>
            </a:lvl1pPr>
          </a:lstStyle>
          <a:p>
            <a:fld id="{13F6A776-91E9-41D8-83EC-AAE1E6B52364}" type="datetime1">
              <a:rPr lang="he-IL" smtClean="0"/>
              <a:pPr/>
              <a:t>כ'/כסלו/תש"פ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35395" y="6400800"/>
            <a:ext cx="418630" cy="202416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484FD59D-33F1-4A76-843D-E67207CAFE54}" type="slidenum">
              <a:rPr lang="he-IL" noProof="0" smtClean="0"/>
              <a:pPr rtl="1"/>
              <a:t>‹#›</a:t>
            </a:fld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278880" y="1905000"/>
            <a:ext cx="4389120" cy="683106"/>
          </a:xfrm>
        </p:spPr>
        <p:txBody>
          <a:bodyPr rtlCol="1" anchor="ctr">
            <a:normAutofit/>
          </a:bodyPr>
          <a:lstStyle>
            <a:lvl1pPr marL="0" indent="0" algn="r" rtl="1">
              <a:spcBef>
                <a:spcPts val="0"/>
              </a:spcBef>
              <a:buNone/>
              <a:defRPr sz="2200" b="0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278880" y="2588106"/>
            <a:ext cx="4389120" cy="3431694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600"/>
            </a:lvl6pPr>
            <a:lvl7pPr algn="r" rtl="1">
              <a:defRPr sz="1600"/>
            </a:lvl7pPr>
            <a:lvl8pPr algn="r" rtl="1">
              <a:defRPr sz="1600"/>
            </a:lvl8pPr>
            <a:lvl9pPr algn="r" rtl="1">
              <a:defRPr sz="1600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  <a:endParaRPr lang="he-IL" noProof="0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1524000" y="1905000"/>
            <a:ext cx="4389120" cy="683106"/>
          </a:xfrm>
        </p:spPr>
        <p:txBody>
          <a:bodyPr rtlCol="1" anchor="ctr">
            <a:normAutofit/>
          </a:bodyPr>
          <a:lstStyle>
            <a:lvl1pPr marL="0" indent="0" algn="r" rtl="1">
              <a:spcBef>
                <a:spcPts val="0"/>
              </a:spcBef>
              <a:buNone/>
              <a:defRPr sz="2200" b="0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1524000" y="2588106"/>
            <a:ext cx="4389120" cy="3431694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600"/>
            </a:lvl6pPr>
            <a:lvl7pPr algn="r" rtl="1">
              <a:defRPr sz="1600"/>
            </a:lvl7pPr>
            <a:lvl8pPr algn="r" rtl="1">
              <a:defRPr sz="1600"/>
            </a:lvl8pPr>
            <a:lvl9pPr algn="r" rtl="1">
              <a:defRPr sz="1600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  <a:endParaRPr lang="he-IL" noProof="0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3352800" y="6400800"/>
            <a:ext cx="8001000" cy="202416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he-IL" noProof="0" dirty="0"/>
              <a:t>הוסף כותרת תחתונה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837408" y="6400800"/>
            <a:ext cx="2094705" cy="202416"/>
          </a:xfrm>
        </p:spPr>
        <p:txBody>
          <a:bodyPr rtlCol="1"/>
          <a:lstStyle>
            <a:lvl1pPr algn="l" rtl="1">
              <a:defRPr/>
            </a:lvl1pPr>
          </a:lstStyle>
          <a:p>
            <a:fld id="{2EFDDABB-BEAD-4730-A8AA-15B75C2191B9}" type="datetime1">
              <a:rPr lang="he-IL" noProof="0" smtClean="0"/>
              <a:pPr/>
              <a:t>כ'/כסלו/תש"פ</a:t>
            </a:fld>
            <a:endParaRPr lang="he-IL" noProof="0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35395" y="6400800"/>
            <a:ext cx="418630" cy="202416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484FD59D-33F1-4A76-843D-E67207CAFE54}" type="slidenum">
              <a:rPr lang="he-IL" noProof="0" smtClean="0"/>
              <a:pPr rtl="1"/>
              <a:t>‹#›</a:t>
            </a:fld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3352800" y="6400800"/>
            <a:ext cx="8001000" cy="202416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he-IL" noProof="0" dirty="0"/>
              <a:t>הוסף כותרת תחתונה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837408" y="6400800"/>
            <a:ext cx="2094705" cy="202416"/>
          </a:xfrm>
        </p:spPr>
        <p:txBody>
          <a:bodyPr rtlCol="1"/>
          <a:lstStyle>
            <a:lvl1pPr algn="l" rtl="1">
              <a:defRPr/>
            </a:lvl1pPr>
          </a:lstStyle>
          <a:p>
            <a:fld id="{5B744FF4-5EA9-409A-972C-2045944FF8A1}" type="datetime1">
              <a:rPr lang="he-IL" smtClean="0"/>
              <a:pPr/>
              <a:t>כ'/כסלו/תש"פ</a:t>
            </a:fld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35395" y="6400800"/>
            <a:ext cx="418630" cy="202416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484FD59D-33F1-4A76-843D-E67207CAFE54}" type="slidenum">
              <a:rPr lang="he-IL" noProof="0" smtClean="0"/>
              <a:pPr rtl="1"/>
              <a:t>‹#›</a:t>
            </a:fld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3352800" y="6400800"/>
            <a:ext cx="8001000" cy="202416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he-IL" noProof="0" dirty="0"/>
              <a:t>הוסף כותרת תחתונה</a:t>
            </a:r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37408" y="6400800"/>
            <a:ext cx="2094705" cy="202416"/>
          </a:xfrm>
        </p:spPr>
        <p:txBody>
          <a:bodyPr rtlCol="1"/>
          <a:lstStyle>
            <a:lvl1pPr algn="l" rtl="1">
              <a:defRPr/>
            </a:lvl1pPr>
          </a:lstStyle>
          <a:p>
            <a:fld id="{8DA21BCB-3CFA-464B-A2FA-57DFE571AFC3}" type="datetime1">
              <a:rPr lang="he-IL" smtClean="0"/>
              <a:pPr/>
              <a:t>כ'/כסלו/תש"פ</a:t>
            </a:fld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35395" y="6400800"/>
            <a:ext cx="418630" cy="202416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484FD59D-33F1-4A76-843D-E67207CAFE54}" type="slidenum">
              <a:rPr lang="he-IL" noProof="0" smtClean="0"/>
              <a:pPr rtl="1"/>
              <a:t>‹#›</a:t>
            </a:fld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קבוצה 7"/>
          <p:cNvGrpSpPr/>
          <p:nvPr/>
        </p:nvGrpSpPr>
        <p:grpSpPr>
          <a:xfrm>
            <a:off x="103173" y="4051301"/>
            <a:ext cx="965215" cy="2807461"/>
            <a:chOff x="11123612" y="4051301"/>
            <a:chExt cx="965215" cy="2807461"/>
          </a:xfrm>
        </p:grpSpPr>
        <p:sp>
          <p:nvSpPr>
            <p:cNvPr id="9" name="צורה חופשית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קו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צורה חופשית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" name="צורה חופשית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" name="צורה חופשית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" name="צורה חופשית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" name="צורה חופשית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" name="צורה חופשית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" name="צורה חופשית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92352" y="1996440"/>
            <a:ext cx="3200400" cy="2194560"/>
          </a:xfrm>
        </p:spPr>
        <p:txBody>
          <a:bodyPr rtlCol="1" anchor="b">
            <a:normAutofit/>
          </a:bodyPr>
          <a:lstStyle>
            <a:lvl1pPr algn="r" rtl="1">
              <a:defRPr sz="3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953000" y="838200"/>
            <a:ext cx="6400800" cy="5181600"/>
          </a:xfrm>
        </p:spPr>
        <p:txBody>
          <a:bodyPr rtlCol="1">
            <a:normAutofit/>
          </a:bodyPr>
          <a:lstStyle>
            <a:lvl1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 sz="2000"/>
            </a:lvl6pPr>
            <a:lvl7pPr algn="r" rtl="1">
              <a:defRPr sz="2000"/>
            </a:lvl7pPr>
            <a:lvl8pPr algn="r" rtl="1">
              <a:defRPr sz="2000"/>
            </a:lvl8pPr>
            <a:lvl9pPr algn="r" rtl="1">
              <a:defRPr sz="2000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  <a:endParaRPr lang="he-IL" noProof="0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290828" y="4258426"/>
            <a:ext cx="3203448" cy="1761373"/>
          </a:xfrm>
        </p:spPr>
        <p:txBody>
          <a:bodyPr rtlCol="1"/>
          <a:lstStyle>
            <a:lvl1pPr marL="0" indent="0" algn="r" rtl="1">
              <a:spcBef>
                <a:spcPts val="1000"/>
              </a:spcBef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352800" y="6400800"/>
            <a:ext cx="8001000" cy="202416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he-IL" noProof="0" dirty="0"/>
              <a:t>הוסף כותרת תחתונה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37408" y="6400800"/>
            <a:ext cx="2094705" cy="202416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6902C06-D5D3-475D-8C0C-D7B85603D8E0}" type="datetime1">
              <a:rPr lang="he-IL" smtClean="0"/>
              <a:pPr/>
              <a:t>כ'/כסלו/תש"פ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35395" y="6400800"/>
            <a:ext cx="418630" cy="202416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84FD59D-33F1-4A76-843D-E67207CAFE54}" type="slidenum">
              <a:rPr lang="he-IL" noProof="0" smtClean="0"/>
              <a:pPr/>
              <a:t>‹#›</a:t>
            </a:fld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קבוצה 7"/>
          <p:cNvGrpSpPr/>
          <p:nvPr/>
        </p:nvGrpSpPr>
        <p:grpSpPr>
          <a:xfrm>
            <a:off x="103173" y="4051301"/>
            <a:ext cx="965215" cy="2807461"/>
            <a:chOff x="11123612" y="4051301"/>
            <a:chExt cx="965215" cy="2807461"/>
          </a:xfrm>
        </p:grpSpPr>
        <p:sp>
          <p:nvSpPr>
            <p:cNvPr id="9" name="צורה חופשית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קו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צורה חופשית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" name="צורה חופשית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" name="צורה חופשית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" name="צורה חופשית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" name="צורה חופשית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" name="צורה חופשית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" name="צורה חופשית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92352" y="1993392"/>
            <a:ext cx="3200400" cy="2194560"/>
          </a:xfrm>
        </p:spPr>
        <p:txBody>
          <a:bodyPr rtlCol="1" anchor="b">
            <a:normAutofit/>
          </a:bodyPr>
          <a:lstStyle>
            <a:lvl1pPr algn="r" rtl="1">
              <a:defRPr sz="3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של תמונה 2" descr="מציין מיקום ריק להוספת תמונה. לחץ על מציין המיקום ובחר את התמונה שברצונך להוסיף"/>
          <p:cNvSpPr>
            <a:spLocks noGrp="1"/>
          </p:cNvSpPr>
          <p:nvPr>
            <p:ph type="pic" idx="1"/>
          </p:nvPr>
        </p:nvSpPr>
        <p:spPr>
          <a:xfrm>
            <a:off x="4953002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 rtlCol="1">
            <a:normAutofit/>
          </a:bodyPr>
          <a:lstStyle>
            <a:lvl1pPr marL="0" indent="0" algn="ctr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he-IL" noProof="0"/>
              <a:t>לחץ על הסמל כדי להוסיף תמונה</a:t>
            </a:r>
            <a:endParaRPr lang="he-IL" noProof="0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292352" y="4255008"/>
            <a:ext cx="3200400" cy="1764792"/>
          </a:xfrm>
        </p:spPr>
        <p:txBody>
          <a:bodyPr rtlCol="1"/>
          <a:lstStyle>
            <a:lvl1pPr marL="0" indent="0" algn="r" rtl="1">
              <a:spcBef>
                <a:spcPts val="1000"/>
              </a:spcBef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352800" y="6400800"/>
            <a:ext cx="8001000" cy="202416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he-IL" noProof="0" dirty="0"/>
              <a:t>הוסף כותרת תחתונה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37408" y="6400800"/>
            <a:ext cx="2094705" cy="202416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E6E0DD9-8ACD-4D72-B8AA-D9AFC4227B4D}" type="datetime1">
              <a:rPr lang="he-IL" smtClean="0"/>
              <a:pPr/>
              <a:t>כ'/כסלו/תש"פ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35395" y="6400800"/>
            <a:ext cx="418630" cy="202416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84FD59D-33F1-4A76-843D-E67207CAFE54}" type="slidenum">
              <a:rPr lang="he-IL" noProof="0" smtClean="0"/>
              <a:pPr/>
              <a:t>‹#›</a:t>
            </a:fld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קבוצה 62" descr="פרח יחיד בצד השמאלי של השקופית"/>
          <p:cNvGrpSpPr/>
          <p:nvPr/>
        </p:nvGrpSpPr>
        <p:grpSpPr bwMode="gray">
          <a:xfrm>
            <a:off x="103173" y="4051301"/>
            <a:ext cx="965215" cy="2807461"/>
            <a:chOff x="11123612" y="4051301"/>
            <a:chExt cx="965215" cy="2807461"/>
          </a:xfrm>
        </p:grpSpPr>
        <p:sp>
          <p:nvSpPr>
            <p:cNvPr id="38" name="צורה חופשית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" name="קו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" name="צורה חופשית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" name="צורה חופשית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" name="צורה חופשית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" name="צורה חופשית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" name="צורה חופשית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" name="צורה חופשית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" name="צורה חופשית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2" name="קבוצה 61" descr="קבוצת פרחים בצד הימני של השקופית"/>
          <p:cNvGrpSpPr/>
          <p:nvPr/>
        </p:nvGrpSpPr>
        <p:grpSpPr bwMode="gray">
          <a:xfrm>
            <a:off x="10948987" y="1370013"/>
            <a:ext cx="1198563" cy="5487987"/>
            <a:chOff x="44450" y="1370013"/>
            <a:chExt cx="1198563" cy="5487987"/>
          </a:xfrm>
        </p:grpSpPr>
        <p:sp>
          <p:nvSpPr>
            <p:cNvPr id="9" name="צורה חופשית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קו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צורה חופשית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" name="צורה חופשית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" name="צורה חופשית 12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" name="צורה חופשית 13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" name="צורה חופשית 14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" name="צורה חופשית 15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" name="קו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" name="צורה חופשית 17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" name="צורה חופשית 18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" name="צורה חופשית 19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" name="צורה חופשית 20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" name="צורה חופשית 21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" name="צורה חופשית 22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" name="צורה חופשית 23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" name="צורה חופשית 24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" name="קו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" name="צורה חופשית 26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28" name="קבוצה 27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צורה חופשית 28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0" name="צורה חופשית 29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31" name="אליפסה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" name="צורה חופשית 31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" name="צורה חופשית 32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" name="צורה חופשית 33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" name="צורה חופשית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" name="צורה חופשית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" name="צורה חופשית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" name="אליפסה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" name="צורה חופשית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49" name="קבוצה 48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צורה חופשית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1" name="קו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2" name="צורה חופשית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3" name="צורה חופשית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4" name="צורה חופשית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5" name="אליפסה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56" name="קבוצה 55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צורה חופשית 56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8" name="צורה חופשית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9" name="צורה חופשית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0" name="צורה חופשית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1" name="צורה חופשית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lvl="0" rtl="1"/>
                <a:endParaRPr lang="he-IL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3528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1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he-IL" noProof="0" dirty="0"/>
              <a:t>הוסף כותרת תחתונה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37408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1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97A6A2B-B510-44B3-9FE3-3BEECC8F0A5C}" type="datetime1">
              <a:rPr lang="he-IL" noProof="0" smtClean="0"/>
              <a:pPr/>
              <a:t>כ'/כסלו/תש"פ</a:t>
            </a:fld>
            <a:endParaRPr lang="he-IL" noProof="0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539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1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84FD59D-33F1-4A76-843D-E67207CAFE54}" type="slidenum">
              <a:rPr lang="he-IL" noProof="0" smtClean="0"/>
              <a:pPr/>
              <a:t>‹#›</a:t>
            </a:fld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74320" indent="-228600" algn="r" defTabSz="914400" rtl="1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94360" indent="-228600" algn="r" defTabSz="914400" rtl="1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914400" indent="-228600" algn="r" defTabSz="914400" rtl="1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234440" indent="-228600" algn="r" defTabSz="914400" rtl="1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554480" indent="-228600" algn="r" defTabSz="914400" rtl="1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874520" indent="-228600" algn="r" defTabSz="914400" rtl="1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r" defTabSz="914400" rtl="1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r" defTabSz="914400" rtl="1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r" defTabSz="914400" rtl="1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3.svg"/><Relationship Id="rId3" Type="http://schemas.openxmlformats.org/officeDocument/2006/relationships/image" Target="../media/image3.png"/><Relationship Id="rId7" Type="http://schemas.openxmlformats.org/officeDocument/2006/relationships/image" Target="../media/image7.sv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1.svg"/><Relationship Id="rId5" Type="http://schemas.openxmlformats.org/officeDocument/2006/relationships/image" Target="../media/image4.jpeg"/><Relationship Id="rId10" Type="http://schemas.openxmlformats.org/officeDocument/2006/relationships/image" Target="../media/image7.png"/><Relationship Id="rId4" Type="http://schemas.openxmlformats.org/officeDocument/2006/relationships/image" Target="../media/image4.svg"/><Relationship Id="rId9" Type="http://schemas.openxmlformats.org/officeDocument/2006/relationships/image" Target="../media/image9.svg"/><Relationship Id="rId1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rtlCol="1">
            <a:normAutofit fontScale="90000"/>
          </a:bodyPr>
          <a:lstStyle/>
          <a:p>
            <a:pPr rtl="1"/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אתגרים נפשיים וגופניים </a:t>
            </a:r>
            <a:b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המקור בעבר ובעתיד </a:t>
            </a:r>
            <a:b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האישי והעל אישי 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 rtlCol="1"/>
          <a:lstStyle/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DDB92480-5C33-41F2-A090-69DED6AD9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/>
            </a:r>
            <a:br>
              <a:rPr lang="he-IL" dirty="0"/>
            </a:br>
            <a:r>
              <a:rPr lang="he-IL" dirty="0"/>
              <a:t/>
            </a:r>
            <a:br>
              <a:rPr lang="he-IL" dirty="0"/>
            </a:br>
            <a:r>
              <a:rPr lang="he-IL" sz="7300" dirty="0"/>
              <a:t>מסע הנשמה </a:t>
            </a:r>
          </a:p>
        </p:txBody>
      </p:sp>
    </p:spTree>
    <p:extLst>
      <p:ext uri="{BB962C8B-B14F-4D97-AF65-F5344CB8AC3E}">
        <p14:creationId xmlns:p14="http://schemas.microsoft.com/office/powerpoint/2010/main" val="2090039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5FCE464E-A5DD-42B9-8761-59CF5C1E7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מקורות לסימפטומים פיסיים ורגשיים 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A3D065FD-EBA2-4FCA-AE61-F55B5924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he-IL" dirty="0"/>
          </a:p>
          <a:p>
            <a:pPr marL="45720" indent="0">
              <a:buNone/>
            </a:pPr>
            <a:r>
              <a:rPr lang="he-IL" sz="2800" dirty="0"/>
              <a:t>טראומות עבר </a:t>
            </a:r>
          </a:p>
          <a:p>
            <a:pPr marL="45720" indent="0">
              <a:buNone/>
            </a:pPr>
            <a:r>
              <a:rPr lang="he-IL" sz="2800" dirty="0"/>
              <a:t>רגשות לא מעובדים </a:t>
            </a:r>
          </a:p>
          <a:p>
            <a:pPr marL="45720" indent="0">
              <a:buNone/>
            </a:pPr>
            <a:r>
              <a:rPr lang="he-IL" sz="2800" dirty="0"/>
              <a:t>העברה בין דורית של טראומה </a:t>
            </a:r>
          </a:p>
          <a:p>
            <a:pPr marL="45720" indent="0">
              <a:buNone/>
            </a:pPr>
            <a:r>
              <a:rPr lang="he-IL" sz="2800" dirty="0"/>
              <a:t>פוטנציאל חדש שרוצה להגיח לעולם </a:t>
            </a:r>
          </a:p>
          <a:p>
            <a:pPr marL="4572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4806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307771" y="1371599"/>
            <a:ext cx="7576458" cy="781189"/>
          </a:xfrm>
        </p:spPr>
        <p:txBody>
          <a:bodyPr rtlCol="1">
            <a:noAutofit/>
          </a:bodyPr>
          <a:lstStyle/>
          <a:p>
            <a:pPr algn="ctr"/>
            <a:r>
              <a:rPr lang="he-IL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ארבע הרגשות הבסיסיים </a:t>
            </a:r>
            <a:endParaRPr lang="he-IL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מציין מיקום תוכן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he-IL" dirty="0"/>
              <a:t>          </a:t>
            </a:r>
          </a:p>
          <a:p>
            <a:pPr>
              <a:buNone/>
            </a:pPr>
            <a:endParaRPr lang="he-IL" dirty="0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xmlns="" id="{7FC3FC6C-E250-4985-8477-C0DC76C53F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008192"/>
              </p:ext>
            </p:extLst>
          </p:nvPr>
        </p:nvGraphicFramePr>
        <p:xfrm>
          <a:off x="2220623" y="2790385"/>
          <a:ext cx="7750755" cy="3238940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2583585">
                  <a:extLst>
                    <a:ext uri="{9D8B030D-6E8A-4147-A177-3AD203B41FA5}">
                      <a16:colId xmlns:a16="http://schemas.microsoft.com/office/drawing/2014/main" xmlns="" val="2428131124"/>
                    </a:ext>
                  </a:extLst>
                </a:gridCol>
                <a:gridCol w="2583585">
                  <a:extLst>
                    <a:ext uri="{9D8B030D-6E8A-4147-A177-3AD203B41FA5}">
                      <a16:colId xmlns:a16="http://schemas.microsoft.com/office/drawing/2014/main" xmlns="" val="4023711717"/>
                    </a:ext>
                  </a:extLst>
                </a:gridCol>
                <a:gridCol w="2583585">
                  <a:extLst>
                    <a:ext uri="{9D8B030D-6E8A-4147-A177-3AD203B41FA5}">
                      <a16:colId xmlns:a16="http://schemas.microsoft.com/office/drawing/2014/main" xmlns="" val="2800725635"/>
                    </a:ext>
                  </a:extLst>
                </a:gridCol>
              </a:tblGrid>
              <a:tr h="1509014"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מחברים </a:t>
                      </a:r>
                    </a:p>
                    <a:p>
                      <a:pPr algn="ctr" rtl="1"/>
                      <a:r>
                        <a:rPr lang="he-IL" sz="4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חסד</a:t>
                      </a:r>
                      <a:endParaRPr lang="he-IL" sz="4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מגדירים </a:t>
                      </a:r>
                    </a:p>
                    <a:p>
                      <a:pPr algn="ctr" rtl="1"/>
                      <a:r>
                        <a:rPr lang="he-IL" sz="4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דין</a:t>
                      </a:r>
                      <a:endParaRPr lang="he-IL" sz="4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4992051"/>
                  </a:ext>
                </a:extLst>
              </a:tr>
              <a:tr h="849286">
                <a:tc>
                  <a:txBody>
                    <a:bodyPr/>
                    <a:lstStyle/>
                    <a:p>
                      <a:pPr algn="ctr" rtl="1"/>
                      <a:r>
                        <a:rPr lang="he-IL" sz="4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מוחצנים</a:t>
                      </a:r>
                      <a:r>
                        <a:rPr lang="he-IL" sz="4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0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שמחה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000" b="1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כעס</a:t>
                      </a:r>
                      <a:r>
                        <a:rPr lang="he-IL" sz="4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1604830"/>
                  </a:ext>
                </a:extLst>
              </a:tr>
              <a:tr h="880640">
                <a:tc>
                  <a:txBody>
                    <a:bodyPr/>
                    <a:lstStyle/>
                    <a:p>
                      <a:pPr algn="ctr" rtl="1"/>
                      <a:r>
                        <a:rPr lang="he-IL" sz="4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מופנמים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000" b="1" dirty="0">
                          <a:solidFill>
                            <a:schemeClr val="accent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עצב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0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פחד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8682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50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50420" y="1907987"/>
            <a:ext cx="3357155" cy="4749981"/>
          </a:xfrm>
        </p:spPr>
        <p:txBody>
          <a:bodyPr rtlCol="1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he-I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עצב</a:t>
            </a:r>
            <a:r>
              <a:rPr lang="he-I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he-I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שמחה</a:t>
            </a:r>
            <a:br>
              <a:rPr lang="he-IL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פחד</a:t>
            </a:r>
            <a:br>
              <a:rPr lang="he-IL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כעס</a:t>
            </a:r>
            <a:br>
              <a:rPr lang="he-IL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בושה</a:t>
            </a:r>
            <a:r>
              <a:rPr lang="he-I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he-I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אהבה</a:t>
            </a:r>
            <a:r>
              <a:rPr lang="he-I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he-I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היעדר רגש</a:t>
            </a:r>
            <a:r>
              <a:rPr lang="he-I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e-I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1372137" y="267815"/>
            <a:ext cx="403508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48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שבע הרגשות </a:t>
            </a:r>
          </a:p>
          <a:p>
            <a:pPr algn="ctr"/>
            <a:r>
              <a:rPr lang="he-IL" sz="48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הבסיסיים </a:t>
            </a:r>
          </a:p>
        </p:txBody>
      </p:sp>
      <p:pic>
        <p:nvPicPr>
          <p:cNvPr id="18" name="תמונה 17" descr="תמונה5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60580" y="3783129"/>
            <a:ext cx="4686302" cy="2818186"/>
          </a:xfrm>
          <a:prstGeom prst="rect">
            <a:avLst/>
          </a:prstGeom>
        </p:spPr>
      </p:pic>
      <p:pic>
        <p:nvPicPr>
          <p:cNvPr id="19" name="תמונה 18" descr="תמונה4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29301" y="482514"/>
            <a:ext cx="4748860" cy="2826454"/>
          </a:xfrm>
          <a:prstGeom prst="rect">
            <a:avLst/>
          </a:prstGeom>
        </p:spPr>
      </p:pic>
      <p:sp>
        <p:nvSpPr>
          <p:cNvPr id="20" name="מלבן 19"/>
          <p:cNvSpPr/>
          <p:nvPr/>
        </p:nvSpPr>
        <p:spPr>
          <a:xfrm>
            <a:off x="6800846" y="3249527"/>
            <a:ext cx="27040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היעדר רגש</a:t>
            </a:r>
            <a:endParaRPr lang="he-IL" sz="3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1023471" y="5773226"/>
            <a:ext cx="48915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b="1" dirty="0"/>
              <a:t>אני מאושר </a:t>
            </a:r>
            <a:r>
              <a:rPr lang="he-IL" sz="2800" b="1" dirty="0" err="1"/>
              <a:t>– כ</a:t>
            </a:r>
            <a:r>
              <a:rPr lang="he-IL" sz="2800" b="1" dirty="0"/>
              <a:t>אשר מאשרים את רגשותיי. </a:t>
            </a:r>
          </a:p>
        </p:txBody>
      </p:sp>
    </p:spTree>
    <p:extLst>
      <p:ext uri="{BB962C8B-B14F-4D97-AF65-F5344CB8AC3E}">
        <p14:creationId xmlns:p14="http://schemas.microsoft.com/office/powerpoint/2010/main" val="12058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</p:spPr>
        <p:txBody>
          <a:bodyPr rtlCol="1"/>
          <a:lstStyle/>
          <a:p>
            <a:pPr algn="r" rtl="1"/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e-IL" dirty="0"/>
              <a:t> </a:t>
            </a:r>
          </a:p>
        </p:txBody>
      </p:sp>
      <p:pic>
        <p:nvPicPr>
          <p:cNvPr id="6" name="גרפיקה 16" descr="פרצוף מאוהב עם מילוי רציף">
            <a:extLst>
              <a:ext uri="{FF2B5EF4-FFF2-40B4-BE49-F238E27FC236}">
                <a16:creationId xmlns:a16="http://schemas.microsoft.com/office/drawing/2014/main" xmlns="" id="{8CA2B334-D452-4C8F-BD00-CA4775F278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062554" y="248195"/>
            <a:ext cx="770709" cy="770709"/>
          </a:xfrm>
          <a:prstGeom prst="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9" name="תמונה 8" descr="תמונה3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90635" y="979708"/>
            <a:ext cx="4472585" cy="4754885"/>
          </a:xfrm>
          <a:prstGeom prst="rect">
            <a:avLst/>
          </a:prstGeom>
        </p:spPr>
      </p:pic>
      <p:pic>
        <p:nvPicPr>
          <p:cNvPr id="10" name="גרפיקה 20" descr="פרצוף מודאג עם מילוי רציף">
            <a:extLst>
              <a:ext uri="{FF2B5EF4-FFF2-40B4-BE49-F238E27FC236}">
                <a16:creationId xmlns:a16="http://schemas.microsoft.com/office/drawing/2014/main" xmlns="" id="{012B8336-DD71-4F28-A622-98442004EE7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774352" y="2832871"/>
            <a:ext cx="806252" cy="806252"/>
          </a:xfrm>
          <a:prstGeom prst="rect">
            <a:avLst/>
          </a:prstGeom>
        </p:spPr>
      </p:pic>
      <p:pic>
        <p:nvPicPr>
          <p:cNvPr id="11" name="גרפיקה 14" descr="פרצוף בוכה ללא מילוי">
            <a:extLst>
              <a:ext uri="{FF2B5EF4-FFF2-40B4-BE49-F238E27FC236}">
                <a16:creationId xmlns:a16="http://schemas.microsoft.com/office/drawing/2014/main" xmlns="" id="{786FC996-6754-4572-B496-693081A07A5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979467" y="3397286"/>
            <a:ext cx="808383" cy="808383"/>
          </a:xfrm>
          <a:prstGeom prst="rect">
            <a:avLst/>
          </a:prstGeom>
        </p:spPr>
      </p:pic>
      <p:sp>
        <p:nvSpPr>
          <p:cNvPr id="14" name="מלבן 13"/>
          <p:cNvSpPr/>
          <p:nvPr/>
        </p:nvSpPr>
        <p:spPr>
          <a:xfrm>
            <a:off x="2923525" y="5728343"/>
            <a:ext cx="10502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בושה</a:t>
            </a:r>
          </a:p>
        </p:txBody>
      </p:sp>
      <p:sp>
        <p:nvSpPr>
          <p:cNvPr id="15" name="מלבן 14"/>
          <p:cNvSpPr/>
          <p:nvPr/>
        </p:nvSpPr>
        <p:spPr>
          <a:xfrm>
            <a:off x="5962823" y="3568612"/>
            <a:ext cx="84831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כעס</a:t>
            </a:r>
          </a:p>
        </p:txBody>
      </p:sp>
      <p:sp>
        <p:nvSpPr>
          <p:cNvPr id="16" name="מלבן 15"/>
          <p:cNvSpPr/>
          <p:nvPr/>
        </p:nvSpPr>
        <p:spPr>
          <a:xfrm>
            <a:off x="2878077" y="934953"/>
            <a:ext cx="11368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אהבה</a:t>
            </a:r>
          </a:p>
        </p:txBody>
      </p:sp>
      <p:sp>
        <p:nvSpPr>
          <p:cNvPr id="17" name="מלבן 16"/>
          <p:cNvSpPr/>
          <p:nvPr/>
        </p:nvSpPr>
        <p:spPr>
          <a:xfrm>
            <a:off x="2952778" y="4048811"/>
            <a:ext cx="83388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עצב</a:t>
            </a:r>
          </a:p>
        </p:txBody>
      </p:sp>
      <p:sp>
        <p:nvSpPr>
          <p:cNvPr id="18" name="מלבן 17"/>
          <p:cNvSpPr/>
          <p:nvPr/>
        </p:nvSpPr>
        <p:spPr>
          <a:xfrm>
            <a:off x="759443" y="3459754"/>
            <a:ext cx="8531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פחד</a:t>
            </a:r>
          </a:p>
        </p:txBody>
      </p:sp>
      <p:pic>
        <p:nvPicPr>
          <p:cNvPr id="20" name="תמונה 19" descr="תמונה3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10362" y="1003647"/>
            <a:ext cx="4472585" cy="4754885"/>
          </a:xfrm>
          <a:prstGeom prst="rect">
            <a:avLst/>
          </a:prstGeom>
        </p:spPr>
      </p:pic>
      <p:pic>
        <p:nvPicPr>
          <p:cNvPr id="7" name="גרפיקה 18" descr="פרצוף מצחיק עם מילוי רציף">
            <a:extLst>
              <a:ext uri="{FF2B5EF4-FFF2-40B4-BE49-F238E27FC236}">
                <a16:creationId xmlns:a16="http://schemas.microsoft.com/office/drawing/2014/main" xmlns="" id="{04A8738A-8DA5-467A-A8F6-BE32509F379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6002447" y="2997927"/>
            <a:ext cx="751113" cy="751113"/>
          </a:xfrm>
          <a:prstGeom prst="rect">
            <a:avLst/>
          </a:prstGeom>
        </p:spPr>
      </p:pic>
      <p:pic>
        <p:nvPicPr>
          <p:cNvPr id="8" name="גרפיקה 24" descr="פרצוף מבולבל ללא מילוי">
            <a:extLst>
              <a:ext uri="{FF2B5EF4-FFF2-40B4-BE49-F238E27FC236}">
                <a16:creationId xmlns:a16="http://schemas.microsoft.com/office/drawing/2014/main" xmlns="" id="{AA0322F5-485A-4360-91A0-3A01D300B4D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3100991" y="5172891"/>
            <a:ext cx="718457" cy="718457"/>
          </a:xfrm>
          <a:prstGeom prst="rect">
            <a:avLst/>
          </a:prstGeom>
        </p:spPr>
      </p:pic>
      <p:pic>
        <p:nvPicPr>
          <p:cNvPr id="21" name="גרפיקה 20" descr="פרצוף מודאג עם מילוי רציף">
            <a:extLst>
              <a:ext uri="{FF2B5EF4-FFF2-40B4-BE49-F238E27FC236}">
                <a16:creationId xmlns:a16="http://schemas.microsoft.com/office/drawing/2014/main" xmlns="" id="{012B8336-DD71-4F28-A622-98442004EE7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0527953" y="2985272"/>
            <a:ext cx="806252" cy="806252"/>
          </a:xfrm>
          <a:prstGeom prst="rect">
            <a:avLst/>
          </a:prstGeom>
        </p:spPr>
      </p:pic>
      <p:pic>
        <p:nvPicPr>
          <p:cNvPr id="22" name="גרפיקה 18" descr="פרצוף מצחיק עם מילוי רציף">
            <a:extLst>
              <a:ext uri="{FF2B5EF4-FFF2-40B4-BE49-F238E27FC236}">
                <a16:creationId xmlns:a16="http://schemas.microsoft.com/office/drawing/2014/main" xmlns="" id="{04A8738A-8DA5-467A-A8F6-BE32509F379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279636" y="2993573"/>
            <a:ext cx="751113" cy="751113"/>
          </a:xfrm>
          <a:prstGeom prst="rect">
            <a:avLst/>
          </a:prstGeom>
        </p:spPr>
      </p:pic>
      <p:pic>
        <p:nvPicPr>
          <p:cNvPr id="23" name="גרפיקה 24" descr="פרצוף מבולבל ללא מילוי">
            <a:extLst>
              <a:ext uri="{FF2B5EF4-FFF2-40B4-BE49-F238E27FC236}">
                <a16:creationId xmlns:a16="http://schemas.microsoft.com/office/drawing/2014/main" xmlns="" id="{AA0322F5-485A-4360-91A0-3A01D300B4D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8360968" y="5325291"/>
            <a:ext cx="718457" cy="718457"/>
          </a:xfrm>
          <a:prstGeom prst="rect">
            <a:avLst/>
          </a:prstGeom>
        </p:spPr>
      </p:pic>
      <p:sp>
        <p:nvSpPr>
          <p:cNvPr id="24" name="מלבן 23"/>
          <p:cNvSpPr/>
          <p:nvPr/>
        </p:nvSpPr>
        <p:spPr>
          <a:xfrm>
            <a:off x="8235753" y="5854617"/>
            <a:ext cx="10502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בושה</a:t>
            </a:r>
          </a:p>
        </p:txBody>
      </p:sp>
      <p:pic>
        <p:nvPicPr>
          <p:cNvPr id="25" name="גרפיקה 16" descr="פרצוף מאוהב עם מילוי רציף">
            <a:extLst>
              <a:ext uri="{FF2B5EF4-FFF2-40B4-BE49-F238E27FC236}">
                <a16:creationId xmlns:a16="http://schemas.microsoft.com/office/drawing/2014/main" xmlns="" id="{8CA2B334-D452-4C8F-BD00-CA4775F278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335594" y="309154"/>
            <a:ext cx="770709" cy="770709"/>
          </a:xfrm>
          <a:prstGeom prst="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26" name="מלבן 25"/>
          <p:cNvSpPr/>
          <p:nvPr/>
        </p:nvSpPr>
        <p:spPr>
          <a:xfrm>
            <a:off x="8164180" y="956724"/>
            <a:ext cx="11368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אהבה</a:t>
            </a:r>
          </a:p>
        </p:txBody>
      </p:sp>
      <p:sp>
        <p:nvSpPr>
          <p:cNvPr id="28" name="מלבן 27"/>
          <p:cNvSpPr/>
          <p:nvPr/>
        </p:nvSpPr>
        <p:spPr>
          <a:xfrm>
            <a:off x="10473854" y="3625218"/>
            <a:ext cx="8531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פחד</a:t>
            </a:r>
          </a:p>
        </p:txBody>
      </p:sp>
      <p:sp>
        <p:nvSpPr>
          <p:cNvPr id="29" name="מלבן 28"/>
          <p:cNvSpPr/>
          <p:nvPr/>
        </p:nvSpPr>
        <p:spPr>
          <a:xfrm>
            <a:off x="5174687" y="3564256"/>
            <a:ext cx="84831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כעס</a:t>
            </a:r>
          </a:p>
        </p:txBody>
      </p:sp>
      <p:pic>
        <p:nvPicPr>
          <p:cNvPr id="10242" name="Picture 2" descr="×ª××¦××ª ×ª××× × ×¢×××¨ âªsmiley happy pngâ¬â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35881" y="3313193"/>
            <a:ext cx="1290060" cy="1290060"/>
          </a:xfrm>
          <a:prstGeom prst="rect">
            <a:avLst/>
          </a:prstGeom>
          <a:noFill/>
        </p:spPr>
      </p:pic>
      <p:sp>
        <p:nvSpPr>
          <p:cNvPr id="30" name="מלבן 29"/>
          <p:cNvSpPr/>
          <p:nvPr/>
        </p:nvSpPr>
        <p:spPr>
          <a:xfrm>
            <a:off x="8097209" y="4205922"/>
            <a:ext cx="119936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שמחה</a:t>
            </a:r>
          </a:p>
        </p:txBody>
      </p:sp>
      <p:sp>
        <p:nvSpPr>
          <p:cNvPr id="31" name="חץ מעוקל ימינה 30"/>
          <p:cNvSpPr/>
          <p:nvPr/>
        </p:nvSpPr>
        <p:spPr>
          <a:xfrm>
            <a:off x="5429250" y="1100138"/>
            <a:ext cx="900112" cy="15716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1331594" y="1907162"/>
            <a:ext cx="8373291" cy="2194560"/>
          </a:xfrm>
        </p:spPr>
        <p:txBody>
          <a:bodyPr rtlCol="1">
            <a:normAutofit fontScale="90000"/>
          </a:bodyPr>
          <a:lstStyle/>
          <a:p>
            <a:pPr algn="ctr"/>
            <a:r>
              <a:rPr lang="he-IL" sz="3600" b="1" dirty="0"/>
              <a:t/>
            </a:r>
            <a:br>
              <a:rPr lang="he-IL" sz="3600" b="1" dirty="0"/>
            </a:br>
            <a:r>
              <a:rPr lang="he-IL" sz="4000" dirty="0"/>
              <a:t>המרחב שבו אני יכול </a:t>
            </a:r>
            <a:br>
              <a:rPr lang="he-IL" sz="4000" dirty="0"/>
            </a:br>
            <a:r>
              <a:rPr lang="he-IL" sz="4000" dirty="0"/>
              <a:t>לבחור מה להרגיש. </a:t>
            </a:r>
            <a:r>
              <a:rPr lang="he-IL" sz="4400" dirty="0"/>
              <a:t/>
            </a:r>
            <a:br>
              <a:rPr lang="he-IL" sz="4400" dirty="0"/>
            </a:br>
            <a:r>
              <a:rPr lang="he-IL" sz="4400" dirty="0"/>
              <a:t/>
            </a:r>
            <a:br>
              <a:rPr lang="he-IL" sz="4400" dirty="0"/>
            </a:br>
            <a:endParaRPr lang="he-IL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sz="half" idx="2"/>
          </p:nvPr>
        </p:nvSpPr>
        <p:spPr>
          <a:xfrm>
            <a:off x="1290828" y="4258426"/>
            <a:ext cx="3203448" cy="1761373"/>
          </a:xfrm>
        </p:spPr>
        <p:txBody>
          <a:bodyPr rtlCol="1"/>
          <a:lstStyle/>
          <a:p>
            <a:pPr algn="r" rtl="1"/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pic>
        <p:nvPicPr>
          <p:cNvPr id="16390" name="Picture 6" descr="×ª××¦××ª ×ª××× × ×¢×××¨ âªsaladier en verreâ¬â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1918" b="22697"/>
          <a:stretch>
            <a:fillRect/>
          </a:stretch>
        </p:blipFill>
        <p:spPr bwMode="auto">
          <a:xfrm>
            <a:off x="5100866" y="3107328"/>
            <a:ext cx="6462484" cy="3579222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11" name="מלבן 10"/>
          <p:cNvSpPr/>
          <p:nvPr/>
        </p:nvSpPr>
        <p:spPr>
          <a:xfrm>
            <a:off x="1228771" y="510413"/>
            <a:ext cx="296267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he-IL" sz="80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השקט</a:t>
            </a:r>
          </a:p>
        </p:txBody>
      </p:sp>
      <p:pic>
        <p:nvPicPr>
          <p:cNvPr id="6" name="Picture 2" descr="Image result for â«×××â¬â">
            <a:extLst>
              <a:ext uri="{FF2B5EF4-FFF2-40B4-BE49-F238E27FC236}">
                <a16:creationId xmlns:a16="http://schemas.microsoft.com/office/drawing/2014/main" xmlns="" id="{1FE12D50-442C-4303-9711-06042F168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156" y="2814638"/>
            <a:ext cx="3031795" cy="3509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54" name="Picture 2" descr="×ª××¦××ª ×ª××× × ×¢×××¨ âªangry cartoonâ¬â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8027"/>
          <a:stretch>
            <a:fillRect/>
          </a:stretch>
        </p:blipFill>
        <p:spPr bwMode="auto">
          <a:xfrm>
            <a:off x="4619624" y="0"/>
            <a:ext cx="7343777" cy="7294641"/>
          </a:xfrm>
          <a:prstGeom prst="rect">
            <a:avLst/>
          </a:prstGeom>
          <a:noFill/>
        </p:spPr>
      </p:pic>
      <p:pic>
        <p:nvPicPr>
          <p:cNvPr id="9" name="Picture 2" descr="×ª××¦××ª ×ª××× × ×¢×××¨ âªhappy cartoonâ¬â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828"/>
          <a:stretch>
            <a:fillRect/>
          </a:stretch>
        </p:blipFill>
        <p:spPr bwMode="auto">
          <a:xfrm>
            <a:off x="6457952" y="811476"/>
            <a:ext cx="3462800" cy="45177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399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5A34D9E-585F-45E5-A3E7-7F5FA6F29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התפתחות הרצון העצמי 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F3897707-9B2F-4786-968C-7EBEA49FA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he-IL" dirty="0"/>
              <a:t>    </a:t>
            </a:r>
            <a:r>
              <a:rPr lang="he-IL" sz="3600" dirty="0"/>
              <a:t>פחד= קשר = אהבת הזולת </a:t>
            </a:r>
          </a:p>
          <a:p>
            <a:pPr marL="45720" indent="0">
              <a:buNone/>
            </a:pPr>
            <a:r>
              <a:rPr lang="he-IL" sz="3600" dirty="0"/>
              <a:t>  כעס = אהבת עצמי = פיתוח רצון עצמי.</a:t>
            </a:r>
          </a:p>
          <a:p>
            <a:pPr marL="45720" indent="0">
              <a:buNone/>
            </a:pPr>
            <a:r>
              <a:rPr lang="he-IL" sz="3600" dirty="0"/>
              <a:t>  הפצע נוצרת בתוך קשרים </a:t>
            </a:r>
          </a:p>
          <a:p>
            <a:pPr marL="45720" indent="0">
              <a:buNone/>
            </a:pPr>
            <a:r>
              <a:rPr lang="he-IL" sz="3600" dirty="0"/>
              <a:t>  הריפוי  נוצר ביחסים  </a:t>
            </a:r>
          </a:p>
          <a:p>
            <a:pPr marL="45720" indent="0">
              <a:buNone/>
            </a:pPr>
            <a:r>
              <a:rPr lang="he-IL" sz="3600" dirty="0"/>
              <a:t> </a:t>
            </a:r>
          </a:p>
          <a:p>
            <a:pPr marL="45720" indent="0">
              <a:buNone/>
            </a:pPr>
            <a:endParaRPr lang="he-IL" sz="3600" dirty="0"/>
          </a:p>
          <a:p>
            <a:pPr marL="45720" indent="0">
              <a:buNone/>
            </a:pPr>
            <a:r>
              <a:rPr lang="he-IL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90237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F26BBDCA-314C-4907-B380-0FE1C9F56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772818"/>
          </a:xfrm>
        </p:spPr>
        <p:txBody>
          <a:bodyPr/>
          <a:lstStyle/>
          <a:p>
            <a:r>
              <a:rPr lang="he-IL" dirty="0"/>
              <a:t>דוגמאות </a:t>
            </a:r>
          </a:p>
        </p:txBody>
      </p:sp>
    </p:spTree>
    <p:extLst>
      <p:ext uri="{BB962C8B-B14F-4D97-AF65-F5344CB8AC3E}">
        <p14:creationId xmlns:p14="http://schemas.microsoft.com/office/powerpoint/2010/main" val="91717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01484" y="1375549"/>
            <a:ext cx="9527177" cy="1143000"/>
          </a:xfrm>
        </p:spPr>
        <p:txBody>
          <a:bodyPr rtlCol="1">
            <a:noAutofit/>
          </a:bodyPr>
          <a:lstStyle/>
          <a:p>
            <a:pPr algn="ctr"/>
            <a:r>
              <a:rPr lang="he-IL" sz="4800" b="1" dirty="0"/>
              <a:t/>
            </a:r>
            <a:br>
              <a:rPr lang="he-IL" sz="4800" b="1" dirty="0"/>
            </a:br>
            <a:endParaRPr lang="he-IL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93520" y="1084218"/>
            <a:ext cx="9204960" cy="3396343"/>
          </a:xfrm>
        </p:spPr>
        <p:txBody>
          <a:bodyPr rtlCol="1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"השמחה שלי כה חמימה, פרחים מלבלבים מקרינתה. </a:t>
            </a:r>
          </a:p>
          <a:p>
            <a:pPr algn="ctr">
              <a:lnSpc>
                <a:spcPct val="100000"/>
              </a:lnSpc>
              <a:buNone/>
            </a:pPr>
            <a:r>
              <a:rPr 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כאבי הוא כמו דמעות הנהר, הגודש את ארבעת האוקיינוסים.</a:t>
            </a:r>
          </a:p>
          <a:p>
            <a:pPr algn="ctr">
              <a:lnSpc>
                <a:spcPct val="100000"/>
              </a:lnSpc>
              <a:buNone/>
            </a:pPr>
            <a:r>
              <a:rPr 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בבקשה, קראו לי בשמי האמיתי,</a:t>
            </a:r>
          </a:p>
          <a:p>
            <a:pPr algn="ctr">
              <a:lnSpc>
                <a:spcPct val="100000"/>
              </a:lnSpc>
              <a:buNone/>
            </a:pPr>
            <a:r>
              <a:rPr 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כדי שאשמע את בכיי וצחוקי בו בזמן,</a:t>
            </a:r>
          </a:p>
          <a:p>
            <a:pPr algn="ctr">
              <a:lnSpc>
                <a:spcPct val="100000"/>
              </a:lnSpc>
              <a:buNone/>
            </a:pPr>
            <a:r>
              <a:rPr 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בכדי שאוכל לזהות את השמחה והעצב כאחד".</a:t>
            </a:r>
          </a:p>
        </p:txBody>
      </p:sp>
      <p:sp>
        <p:nvSpPr>
          <p:cNvPr id="4" name="מלבן 3"/>
          <p:cNvSpPr/>
          <p:nvPr/>
        </p:nvSpPr>
        <p:spPr>
          <a:xfrm>
            <a:off x="2425765" y="5412769"/>
            <a:ext cx="7340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dirty="0" err="1"/>
              <a:t>טיך</a:t>
            </a:r>
            <a:r>
              <a:rPr lang="he-IL" sz="2400" dirty="0"/>
              <a:t> </a:t>
            </a:r>
            <a:r>
              <a:rPr lang="he-IL" sz="2400" dirty="0" err="1"/>
              <a:t>נהאת</a:t>
            </a:r>
            <a:r>
              <a:rPr lang="he-IL" sz="2400" dirty="0"/>
              <a:t> האן, מתוך </a:t>
            </a:r>
            <a:r>
              <a:rPr lang="he-IL" sz="2400" b="1" dirty="0"/>
              <a:t>"בבקשה , קרא לי בשמי האמיתי</a:t>
            </a:r>
            <a:r>
              <a:rPr lang="en-US" sz="2400" dirty="0"/>
              <a:t>:</a:t>
            </a:r>
            <a:r>
              <a:rPr lang="en-US" sz="2400" b="1" dirty="0"/>
              <a:t>"</a:t>
            </a:r>
            <a:r>
              <a:rPr lang="he-IL" sz="2400" b="1" dirty="0"/>
              <a:t> 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</p:spPr>
        <p:txBody>
          <a:bodyPr rtlCol="1"/>
          <a:lstStyle/>
          <a:p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619795" y="627018"/>
            <a:ext cx="8952411" cy="2381668"/>
          </a:xfrm>
        </p:spPr>
        <p:txBody>
          <a:bodyPr rtlCol="1">
            <a:normAutofit/>
          </a:bodyPr>
          <a:lstStyle/>
          <a:p>
            <a:pPr marL="0" indent="0" algn="ctr">
              <a:buNone/>
            </a:pPr>
            <a:r>
              <a:rPr lang="he-I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שמחתכם היא צער שהלוט הוסר מעל פניו.</a:t>
            </a:r>
          </a:p>
          <a:p>
            <a:pPr marL="0" indent="0" algn="ctr">
              <a:buNone/>
            </a:pPr>
            <a:r>
              <a:rPr 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ככל שהעמיק אזמל הצער לחצוב בתוך הווייתך</a:t>
            </a:r>
          </a:p>
          <a:p>
            <a:pPr marL="0" indent="0" algn="ctr">
              <a:buNone/>
            </a:pPr>
            <a:r>
              <a:rPr 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יגדל האושר שתוכל בה להכיל"</a:t>
            </a:r>
          </a:p>
          <a:p>
            <a:pPr marL="0" indent="0" algn="ctr">
              <a:buNone/>
            </a:pPr>
            <a:r>
              <a:rPr lang="he-IL" sz="2800" dirty="0"/>
              <a:t>(ג'ובראן חליל ג'ובראן)</a:t>
            </a:r>
          </a:p>
          <a:p>
            <a:pPr marL="0" indent="0">
              <a:buNone/>
            </a:pPr>
            <a:endParaRPr lang="he-IL" b="1" dirty="0"/>
          </a:p>
          <a:p>
            <a:pPr marL="0" indent="0" algn="ctr">
              <a:buNone/>
            </a:pPr>
            <a:endParaRPr lang="he-IL" sz="2400" dirty="0"/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1015381" y="1854925"/>
            <a:ext cx="10161239" cy="467650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/>
            </a:pP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/>
            </a:pPr>
            <a:endParaRPr kumimoji="0" lang="he-IL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“Joy is an infallible sign of the Presence of God”</a:t>
            </a:r>
            <a:r>
              <a:rPr kumimoji="0" lang="he-IL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0" algn="ctr">
              <a:lnSpc>
                <a:spcPct val="90000"/>
              </a:lnSpc>
              <a:spcBef>
                <a:spcPts val="1800"/>
              </a:spcBef>
              <a:buSzPct val="90000"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Teilhard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de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Chardin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he-IL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ctr">
              <a:lnSpc>
                <a:spcPct val="90000"/>
              </a:lnSpc>
              <a:spcBef>
                <a:spcPts val="1800"/>
              </a:spcBef>
              <a:buSzPct val="90000"/>
            </a:pPr>
            <a:endParaRPr lang="he-IL" dirty="0"/>
          </a:p>
          <a:p>
            <a:pPr marL="274320" lvl="0" indent="-228600" algn="ctr">
              <a:lnSpc>
                <a:spcPct val="90000"/>
              </a:lnSpc>
              <a:spcBef>
                <a:spcPts val="1800"/>
              </a:spcBef>
              <a:buSzPct val="90000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is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also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joy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every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human condition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4320" marR="0" lvl="0" indent="-228600" algn="ct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tabLst/>
              <a:defRPr/>
            </a:pP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(יובל כרמי)</a:t>
            </a:r>
          </a:p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/>
            </a:pP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</p:spPr>
        <p:txBody>
          <a:bodyPr rtlCol="1"/>
          <a:lstStyle/>
          <a:p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619795" y="627018"/>
            <a:ext cx="8952411" cy="5040768"/>
          </a:xfrm>
        </p:spPr>
        <p:txBody>
          <a:bodyPr rtlCol="1">
            <a:normAutofit/>
          </a:bodyPr>
          <a:lstStyle/>
          <a:p>
            <a:pPr marL="0" indent="0" algn="ctr">
              <a:buNone/>
            </a:pPr>
            <a:r>
              <a:rPr lang="he-I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הרב קוק </a:t>
            </a:r>
            <a:endParaRPr lang="he-IL" b="1" dirty="0"/>
          </a:p>
          <a:p>
            <a:pPr marL="0" indent="0" algn="ctr">
              <a:buNone/>
            </a:pPr>
            <a:r>
              <a:rPr lang="he-IL" sz="2400" dirty="0"/>
              <a:t> </a:t>
            </a: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1733266" y="1770018"/>
            <a:ext cx="9144000" cy="389776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/>
            </a:pP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צריך שכל איש יידע ויבין , שבתוך תוכו דולק נר ואין נרו שלו כנר חברו 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he-I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ואין איש שאין לו נר וצריך שכל איש ידע ויבין, שעליו לעמול ולגלות את אור הנר ברבים ולהדליקו לאבוקה גדולה ולהאיר את העולם כולו. </a:t>
            </a:r>
            <a:endParaRPr kumimoji="0" lang="he-IL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62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97874" y="435025"/>
            <a:ext cx="9144000" cy="1022714"/>
          </a:xfrm>
        </p:spPr>
        <p:txBody>
          <a:bodyPr rtlCol="1">
            <a:normAutofit fontScale="90000"/>
          </a:bodyPr>
          <a:lstStyle/>
          <a:p>
            <a:pPr algn="r" rtl="1"/>
            <a:r>
              <a:rPr lang="he-IL" sz="5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  <a:r>
              <a:rPr lang="en-US" sz="5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holodynamic</a:t>
            </a:r>
            <a:r>
              <a:rPr lang="en-US" sz="5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compression</a:t>
            </a:r>
            <a:r>
              <a:rPr lang="he-IL" sz="5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</a:p>
        </p:txBody>
      </p:sp>
      <p:sp>
        <p:nvSpPr>
          <p:cNvPr id="20484" name="AutoShape 4" descr="×ª××¦××ª ×ª××× × ×¢×××¨ âªhappy manâ¬â"/>
          <p:cNvSpPr>
            <a:spLocks noChangeAspect="1" noChangeArrowheads="1"/>
          </p:cNvSpPr>
          <p:nvPr/>
        </p:nvSpPr>
        <p:spPr bwMode="auto">
          <a:xfrm>
            <a:off x="11971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0486" name="AutoShape 6" descr="×ª××¦××ª ×ª××× × ×¢×××¨ âªhappy manâ¬â"/>
          <p:cNvSpPr>
            <a:spLocks noChangeAspect="1" noChangeArrowheads="1"/>
          </p:cNvSpPr>
          <p:nvPr/>
        </p:nvSpPr>
        <p:spPr bwMode="auto">
          <a:xfrm>
            <a:off x="11971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0488" name="AutoShape 8" descr="×ª××¦××ª ×ª××× × ×¢×××¨ âªhappy manâ¬â"/>
          <p:cNvSpPr>
            <a:spLocks noChangeAspect="1" noChangeArrowheads="1"/>
          </p:cNvSpPr>
          <p:nvPr/>
        </p:nvSpPr>
        <p:spPr bwMode="auto">
          <a:xfrm>
            <a:off x="11971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0490" name="AutoShape 10" descr="×ª××¦××ª ×ª××× × ×¢×××¨ âªhappy manâ¬â"/>
          <p:cNvSpPr>
            <a:spLocks noChangeAspect="1" noChangeArrowheads="1"/>
          </p:cNvSpPr>
          <p:nvPr/>
        </p:nvSpPr>
        <p:spPr bwMode="auto">
          <a:xfrm>
            <a:off x="11971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0492" name="AutoShape 12" descr="×ª××¦××ª ×ª××× × ×¢×××¨ âªhappy manâ¬â"/>
          <p:cNvSpPr>
            <a:spLocks noChangeAspect="1" noChangeArrowheads="1"/>
          </p:cNvSpPr>
          <p:nvPr/>
        </p:nvSpPr>
        <p:spPr bwMode="auto">
          <a:xfrm>
            <a:off x="11971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0494" name="AutoShape 14" descr="×ª××¦××ª ×ª××× × ×¢×××¨ âªhappy manâ¬â"/>
          <p:cNvSpPr>
            <a:spLocks noChangeAspect="1" noChangeArrowheads="1"/>
          </p:cNvSpPr>
          <p:nvPr/>
        </p:nvSpPr>
        <p:spPr bwMode="auto">
          <a:xfrm>
            <a:off x="11971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" name="אליפסה 2">
            <a:extLst>
              <a:ext uri="{FF2B5EF4-FFF2-40B4-BE49-F238E27FC236}">
                <a16:creationId xmlns:a16="http://schemas.microsoft.com/office/drawing/2014/main" xmlns="" id="{1907982F-6BAA-42C9-89E3-68327BEB8436}"/>
              </a:ext>
            </a:extLst>
          </p:cNvPr>
          <p:cNvSpPr/>
          <p:nvPr/>
        </p:nvSpPr>
        <p:spPr>
          <a:xfrm>
            <a:off x="4982817" y="3193774"/>
            <a:ext cx="2438400" cy="20938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" name="מחבר חץ ישר 4">
            <a:extLst>
              <a:ext uri="{FF2B5EF4-FFF2-40B4-BE49-F238E27FC236}">
                <a16:creationId xmlns:a16="http://schemas.microsoft.com/office/drawing/2014/main" xmlns="" id="{0DCAE596-49E3-4A1C-9562-28E9DCA7B348}"/>
              </a:ext>
            </a:extLst>
          </p:cNvPr>
          <p:cNvCxnSpPr/>
          <p:nvPr/>
        </p:nvCxnSpPr>
        <p:spPr>
          <a:xfrm>
            <a:off x="9700591" y="1669774"/>
            <a:ext cx="410818" cy="808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צורה חופשית: צורה 5">
            <a:extLst>
              <a:ext uri="{FF2B5EF4-FFF2-40B4-BE49-F238E27FC236}">
                <a16:creationId xmlns:a16="http://schemas.microsoft.com/office/drawing/2014/main" xmlns="" id="{E5E17CE9-868F-4518-9306-178BF40CFD20}"/>
              </a:ext>
            </a:extLst>
          </p:cNvPr>
          <p:cNvSpPr/>
          <p:nvPr/>
        </p:nvSpPr>
        <p:spPr>
          <a:xfrm>
            <a:off x="1833700" y="1457739"/>
            <a:ext cx="8476794" cy="4628352"/>
          </a:xfrm>
          <a:custGeom>
            <a:avLst/>
            <a:gdLst>
              <a:gd name="connsiteX0" fmla="*/ 7880143 w 8476794"/>
              <a:gd name="connsiteY0" fmla="*/ 373728 h 4750289"/>
              <a:gd name="connsiteX1" fmla="*/ 7774126 w 8476794"/>
              <a:gd name="connsiteY1" fmla="*/ 386981 h 4750289"/>
              <a:gd name="connsiteX2" fmla="*/ 7707865 w 8476794"/>
              <a:gd name="connsiteY2" fmla="*/ 413485 h 4750289"/>
              <a:gd name="connsiteX3" fmla="*/ 7601848 w 8476794"/>
              <a:gd name="connsiteY3" fmla="*/ 439989 h 4750289"/>
              <a:gd name="connsiteX4" fmla="*/ 7562091 w 8476794"/>
              <a:gd name="connsiteY4" fmla="*/ 453241 h 4750289"/>
              <a:gd name="connsiteX5" fmla="*/ 7522335 w 8476794"/>
              <a:gd name="connsiteY5" fmla="*/ 479746 h 4750289"/>
              <a:gd name="connsiteX6" fmla="*/ 7416317 w 8476794"/>
              <a:gd name="connsiteY6" fmla="*/ 519502 h 4750289"/>
              <a:gd name="connsiteX7" fmla="*/ 7376561 w 8476794"/>
              <a:gd name="connsiteY7" fmla="*/ 546007 h 4750289"/>
              <a:gd name="connsiteX8" fmla="*/ 7336804 w 8476794"/>
              <a:gd name="connsiteY8" fmla="*/ 559259 h 4750289"/>
              <a:gd name="connsiteX9" fmla="*/ 7310300 w 8476794"/>
              <a:gd name="connsiteY9" fmla="*/ 599015 h 4750289"/>
              <a:gd name="connsiteX10" fmla="*/ 7310300 w 8476794"/>
              <a:gd name="connsiteY10" fmla="*/ 1195363 h 4750289"/>
              <a:gd name="connsiteX11" fmla="*/ 7389813 w 8476794"/>
              <a:gd name="connsiteY11" fmla="*/ 1182111 h 4750289"/>
              <a:gd name="connsiteX12" fmla="*/ 7495830 w 8476794"/>
              <a:gd name="connsiteY12" fmla="*/ 1115850 h 4750289"/>
              <a:gd name="connsiteX13" fmla="*/ 7562091 w 8476794"/>
              <a:gd name="connsiteY13" fmla="*/ 1049589 h 4750289"/>
              <a:gd name="connsiteX14" fmla="*/ 7615100 w 8476794"/>
              <a:gd name="connsiteY14" fmla="*/ 930320 h 4750289"/>
              <a:gd name="connsiteX15" fmla="*/ 7654857 w 8476794"/>
              <a:gd name="connsiteY15" fmla="*/ 903815 h 4750289"/>
              <a:gd name="connsiteX16" fmla="*/ 7840387 w 8476794"/>
              <a:gd name="connsiteY16" fmla="*/ 864059 h 4750289"/>
              <a:gd name="connsiteX17" fmla="*/ 7986161 w 8476794"/>
              <a:gd name="connsiteY17" fmla="*/ 850807 h 4750289"/>
              <a:gd name="connsiteX18" fmla="*/ 8052422 w 8476794"/>
              <a:gd name="connsiteY18" fmla="*/ 824302 h 4750289"/>
              <a:gd name="connsiteX19" fmla="*/ 8145187 w 8476794"/>
              <a:gd name="connsiteY19" fmla="*/ 811050 h 4750289"/>
              <a:gd name="connsiteX20" fmla="*/ 8198196 w 8476794"/>
              <a:gd name="connsiteY20" fmla="*/ 797798 h 4750289"/>
              <a:gd name="connsiteX21" fmla="*/ 8317465 w 8476794"/>
              <a:gd name="connsiteY21" fmla="*/ 930320 h 4750289"/>
              <a:gd name="connsiteX22" fmla="*/ 8423483 w 8476794"/>
              <a:gd name="connsiteY22" fmla="*/ 1009833 h 4750289"/>
              <a:gd name="connsiteX23" fmla="*/ 8436735 w 8476794"/>
              <a:gd name="connsiteY23" fmla="*/ 1076094 h 4750289"/>
              <a:gd name="connsiteX24" fmla="*/ 8463239 w 8476794"/>
              <a:gd name="connsiteY24" fmla="*/ 1115850 h 4750289"/>
              <a:gd name="connsiteX25" fmla="*/ 8476491 w 8476794"/>
              <a:gd name="connsiteY25" fmla="*/ 1155607 h 4750289"/>
              <a:gd name="connsiteX26" fmla="*/ 8463239 w 8476794"/>
              <a:gd name="connsiteY26" fmla="*/ 1221868 h 4750289"/>
              <a:gd name="connsiteX27" fmla="*/ 8423483 w 8476794"/>
              <a:gd name="connsiteY27" fmla="*/ 1261624 h 4750289"/>
              <a:gd name="connsiteX28" fmla="*/ 8383726 w 8476794"/>
              <a:gd name="connsiteY28" fmla="*/ 1314633 h 4750289"/>
              <a:gd name="connsiteX29" fmla="*/ 8304213 w 8476794"/>
              <a:gd name="connsiteY29" fmla="*/ 1407398 h 4750289"/>
              <a:gd name="connsiteX30" fmla="*/ 8264457 w 8476794"/>
              <a:gd name="connsiteY30" fmla="*/ 1460407 h 4750289"/>
              <a:gd name="connsiteX31" fmla="*/ 8198196 w 8476794"/>
              <a:gd name="connsiteY31" fmla="*/ 1526668 h 4750289"/>
              <a:gd name="connsiteX32" fmla="*/ 8171691 w 8476794"/>
              <a:gd name="connsiteY32" fmla="*/ 1579676 h 4750289"/>
              <a:gd name="connsiteX33" fmla="*/ 8118683 w 8476794"/>
              <a:gd name="connsiteY33" fmla="*/ 1619433 h 4750289"/>
              <a:gd name="connsiteX34" fmla="*/ 8039170 w 8476794"/>
              <a:gd name="connsiteY34" fmla="*/ 1751955 h 4750289"/>
              <a:gd name="connsiteX35" fmla="*/ 8012665 w 8476794"/>
              <a:gd name="connsiteY35" fmla="*/ 1791711 h 4750289"/>
              <a:gd name="connsiteX36" fmla="*/ 7986161 w 8476794"/>
              <a:gd name="connsiteY36" fmla="*/ 1844720 h 4750289"/>
              <a:gd name="connsiteX37" fmla="*/ 7933152 w 8476794"/>
              <a:gd name="connsiteY37" fmla="*/ 1924233 h 4750289"/>
              <a:gd name="connsiteX38" fmla="*/ 7787378 w 8476794"/>
              <a:gd name="connsiteY38" fmla="*/ 1844720 h 4750289"/>
              <a:gd name="connsiteX39" fmla="*/ 7774126 w 8476794"/>
              <a:gd name="connsiteY39" fmla="*/ 1791711 h 4750289"/>
              <a:gd name="connsiteX40" fmla="*/ 7694613 w 8476794"/>
              <a:gd name="connsiteY40" fmla="*/ 1712198 h 4750289"/>
              <a:gd name="connsiteX41" fmla="*/ 7588596 w 8476794"/>
              <a:gd name="connsiteY41" fmla="*/ 1606181 h 4750289"/>
              <a:gd name="connsiteX42" fmla="*/ 7562091 w 8476794"/>
              <a:gd name="connsiteY42" fmla="*/ 1566424 h 4750289"/>
              <a:gd name="connsiteX43" fmla="*/ 7495830 w 8476794"/>
              <a:gd name="connsiteY43" fmla="*/ 1526668 h 4750289"/>
              <a:gd name="connsiteX44" fmla="*/ 7469326 w 8476794"/>
              <a:gd name="connsiteY44" fmla="*/ 1500163 h 4750289"/>
              <a:gd name="connsiteX45" fmla="*/ 7442822 w 8476794"/>
              <a:gd name="connsiteY45" fmla="*/ 1433902 h 4750289"/>
              <a:gd name="connsiteX46" fmla="*/ 7376561 w 8476794"/>
              <a:gd name="connsiteY46" fmla="*/ 1354389 h 4750289"/>
              <a:gd name="connsiteX47" fmla="*/ 7350057 w 8476794"/>
              <a:gd name="connsiteY47" fmla="*/ 1314633 h 4750289"/>
              <a:gd name="connsiteX48" fmla="*/ 7363309 w 8476794"/>
              <a:gd name="connsiteY48" fmla="*/ 1248372 h 4750289"/>
              <a:gd name="connsiteX49" fmla="*/ 7244039 w 8476794"/>
              <a:gd name="connsiteY49" fmla="*/ 1089346 h 4750289"/>
              <a:gd name="connsiteX50" fmla="*/ 6939239 w 8476794"/>
              <a:gd name="connsiteY50" fmla="*/ 930320 h 4750289"/>
              <a:gd name="connsiteX51" fmla="*/ 6846474 w 8476794"/>
              <a:gd name="connsiteY51" fmla="*/ 877311 h 4750289"/>
              <a:gd name="connsiteX52" fmla="*/ 6687448 w 8476794"/>
              <a:gd name="connsiteY52" fmla="*/ 811050 h 4750289"/>
              <a:gd name="connsiteX53" fmla="*/ 6581430 w 8476794"/>
              <a:gd name="connsiteY53" fmla="*/ 771294 h 4750289"/>
              <a:gd name="connsiteX54" fmla="*/ 6448909 w 8476794"/>
              <a:gd name="connsiteY54" fmla="*/ 877311 h 4750289"/>
              <a:gd name="connsiteX55" fmla="*/ 6303135 w 8476794"/>
              <a:gd name="connsiteY55" fmla="*/ 1036337 h 4750289"/>
              <a:gd name="connsiteX56" fmla="*/ 6276630 w 8476794"/>
              <a:gd name="connsiteY56" fmla="*/ 1076094 h 4750289"/>
              <a:gd name="connsiteX57" fmla="*/ 6250126 w 8476794"/>
              <a:gd name="connsiteY57" fmla="*/ 1142355 h 4750289"/>
              <a:gd name="connsiteX58" fmla="*/ 6223622 w 8476794"/>
              <a:gd name="connsiteY58" fmla="*/ 1261624 h 4750289"/>
              <a:gd name="connsiteX59" fmla="*/ 6250126 w 8476794"/>
              <a:gd name="connsiteY59" fmla="*/ 1447155 h 4750289"/>
              <a:gd name="connsiteX60" fmla="*/ 6329639 w 8476794"/>
              <a:gd name="connsiteY60" fmla="*/ 1539920 h 4750289"/>
              <a:gd name="connsiteX61" fmla="*/ 6356143 w 8476794"/>
              <a:gd name="connsiteY61" fmla="*/ 1579676 h 4750289"/>
              <a:gd name="connsiteX62" fmla="*/ 6409152 w 8476794"/>
              <a:gd name="connsiteY62" fmla="*/ 1645937 h 4750289"/>
              <a:gd name="connsiteX63" fmla="*/ 6515170 w 8476794"/>
              <a:gd name="connsiteY63" fmla="*/ 1778459 h 4750289"/>
              <a:gd name="connsiteX64" fmla="*/ 6528422 w 8476794"/>
              <a:gd name="connsiteY64" fmla="*/ 1818215 h 4750289"/>
              <a:gd name="connsiteX65" fmla="*/ 6621187 w 8476794"/>
              <a:gd name="connsiteY65" fmla="*/ 1871224 h 4750289"/>
              <a:gd name="connsiteX66" fmla="*/ 6674196 w 8476794"/>
              <a:gd name="connsiteY66" fmla="*/ 1897728 h 4750289"/>
              <a:gd name="connsiteX67" fmla="*/ 6965743 w 8476794"/>
              <a:gd name="connsiteY67" fmla="*/ 1950737 h 4750289"/>
              <a:gd name="connsiteX68" fmla="*/ 7615100 w 8476794"/>
              <a:gd name="connsiteY68" fmla="*/ 1937485 h 4750289"/>
              <a:gd name="connsiteX69" fmla="*/ 7654857 w 8476794"/>
              <a:gd name="connsiteY69" fmla="*/ 1924233 h 4750289"/>
              <a:gd name="connsiteX70" fmla="*/ 7747622 w 8476794"/>
              <a:gd name="connsiteY70" fmla="*/ 1831468 h 4750289"/>
              <a:gd name="connsiteX71" fmla="*/ 7827135 w 8476794"/>
              <a:gd name="connsiteY71" fmla="*/ 1725450 h 4750289"/>
              <a:gd name="connsiteX72" fmla="*/ 7893396 w 8476794"/>
              <a:gd name="connsiteY72" fmla="*/ 1592928 h 4750289"/>
              <a:gd name="connsiteX73" fmla="*/ 7866891 w 8476794"/>
              <a:gd name="connsiteY73" fmla="*/ 1142355 h 4750289"/>
              <a:gd name="connsiteX74" fmla="*/ 7774126 w 8476794"/>
              <a:gd name="connsiteY74" fmla="*/ 1155607 h 4750289"/>
              <a:gd name="connsiteX75" fmla="*/ 7654857 w 8476794"/>
              <a:gd name="connsiteY75" fmla="*/ 1221868 h 4750289"/>
              <a:gd name="connsiteX76" fmla="*/ 7575343 w 8476794"/>
              <a:gd name="connsiteY76" fmla="*/ 1274876 h 4750289"/>
              <a:gd name="connsiteX77" fmla="*/ 7495830 w 8476794"/>
              <a:gd name="connsiteY77" fmla="*/ 1380894 h 4750289"/>
              <a:gd name="connsiteX78" fmla="*/ 7562091 w 8476794"/>
              <a:gd name="connsiteY78" fmla="*/ 1818215 h 4750289"/>
              <a:gd name="connsiteX79" fmla="*/ 7615100 w 8476794"/>
              <a:gd name="connsiteY79" fmla="*/ 1924233 h 4750289"/>
              <a:gd name="connsiteX80" fmla="*/ 7628352 w 8476794"/>
              <a:gd name="connsiteY80" fmla="*/ 1990494 h 4750289"/>
              <a:gd name="connsiteX81" fmla="*/ 7601848 w 8476794"/>
              <a:gd name="connsiteY81" fmla="*/ 2109763 h 4750289"/>
              <a:gd name="connsiteX82" fmla="*/ 7469326 w 8476794"/>
              <a:gd name="connsiteY82" fmla="*/ 2123015 h 4750289"/>
              <a:gd name="connsiteX83" fmla="*/ 7350057 w 8476794"/>
              <a:gd name="connsiteY83" fmla="*/ 2136268 h 4750289"/>
              <a:gd name="connsiteX84" fmla="*/ 6448909 w 8476794"/>
              <a:gd name="connsiteY84" fmla="*/ 2149520 h 4750289"/>
              <a:gd name="connsiteX85" fmla="*/ 6382648 w 8476794"/>
              <a:gd name="connsiteY85" fmla="*/ 2096511 h 4750289"/>
              <a:gd name="connsiteX86" fmla="*/ 6303135 w 8476794"/>
              <a:gd name="connsiteY86" fmla="*/ 2043502 h 4750289"/>
              <a:gd name="connsiteX87" fmla="*/ 6276630 w 8476794"/>
              <a:gd name="connsiteY87" fmla="*/ 1990494 h 4750289"/>
              <a:gd name="connsiteX88" fmla="*/ 6250126 w 8476794"/>
              <a:gd name="connsiteY88" fmla="*/ 1950737 h 4750289"/>
              <a:gd name="connsiteX89" fmla="*/ 6236874 w 8476794"/>
              <a:gd name="connsiteY89" fmla="*/ 1857972 h 4750289"/>
              <a:gd name="connsiteX90" fmla="*/ 6223622 w 8476794"/>
              <a:gd name="connsiteY90" fmla="*/ 1274876 h 4750289"/>
              <a:gd name="connsiteX91" fmla="*/ 6210370 w 8476794"/>
              <a:gd name="connsiteY91" fmla="*/ 1235120 h 4750289"/>
              <a:gd name="connsiteX92" fmla="*/ 6197117 w 8476794"/>
              <a:gd name="connsiteY92" fmla="*/ 1168859 h 4750289"/>
              <a:gd name="connsiteX93" fmla="*/ 6236874 w 8476794"/>
              <a:gd name="connsiteY93" fmla="*/ 917068 h 4750289"/>
              <a:gd name="connsiteX94" fmla="*/ 6263378 w 8476794"/>
              <a:gd name="connsiteY94" fmla="*/ 890563 h 4750289"/>
              <a:gd name="connsiteX95" fmla="*/ 6342891 w 8476794"/>
              <a:gd name="connsiteY95" fmla="*/ 864059 h 4750289"/>
              <a:gd name="connsiteX96" fmla="*/ 6462161 w 8476794"/>
              <a:gd name="connsiteY96" fmla="*/ 877311 h 4750289"/>
              <a:gd name="connsiteX97" fmla="*/ 6607935 w 8476794"/>
              <a:gd name="connsiteY97" fmla="*/ 1023085 h 4750289"/>
              <a:gd name="connsiteX98" fmla="*/ 6687448 w 8476794"/>
              <a:gd name="connsiteY98" fmla="*/ 1102598 h 4750289"/>
              <a:gd name="connsiteX99" fmla="*/ 6793465 w 8476794"/>
              <a:gd name="connsiteY99" fmla="*/ 1208615 h 4750289"/>
              <a:gd name="connsiteX100" fmla="*/ 6819970 w 8476794"/>
              <a:gd name="connsiteY100" fmla="*/ 1261624 h 4750289"/>
              <a:gd name="connsiteX101" fmla="*/ 6846474 w 8476794"/>
              <a:gd name="connsiteY101" fmla="*/ 1301381 h 4750289"/>
              <a:gd name="connsiteX102" fmla="*/ 6859726 w 8476794"/>
              <a:gd name="connsiteY102" fmla="*/ 1341137 h 4750289"/>
              <a:gd name="connsiteX103" fmla="*/ 6912735 w 8476794"/>
              <a:gd name="connsiteY103" fmla="*/ 1394146 h 4750289"/>
              <a:gd name="connsiteX104" fmla="*/ 6939239 w 8476794"/>
              <a:gd name="connsiteY104" fmla="*/ 1433902 h 4750289"/>
              <a:gd name="connsiteX105" fmla="*/ 6992248 w 8476794"/>
              <a:gd name="connsiteY105" fmla="*/ 1486911 h 4750289"/>
              <a:gd name="connsiteX106" fmla="*/ 7045257 w 8476794"/>
              <a:gd name="connsiteY106" fmla="*/ 1208615 h 4750289"/>
              <a:gd name="connsiteX107" fmla="*/ 7058509 w 8476794"/>
              <a:gd name="connsiteY107" fmla="*/ 1076094 h 4750289"/>
              <a:gd name="connsiteX108" fmla="*/ 7124770 w 8476794"/>
              <a:gd name="connsiteY108" fmla="*/ 877311 h 4750289"/>
              <a:gd name="connsiteX109" fmla="*/ 7138022 w 8476794"/>
              <a:gd name="connsiteY109" fmla="*/ 718285 h 4750289"/>
              <a:gd name="connsiteX110" fmla="*/ 7164526 w 8476794"/>
              <a:gd name="connsiteY110" fmla="*/ 665276 h 4750289"/>
              <a:gd name="connsiteX111" fmla="*/ 7124770 w 8476794"/>
              <a:gd name="connsiteY111" fmla="*/ 439989 h 4750289"/>
              <a:gd name="connsiteX112" fmla="*/ 7098265 w 8476794"/>
              <a:gd name="connsiteY112" fmla="*/ 466494 h 4750289"/>
              <a:gd name="connsiteX113" fmla="*/ 7045257 w 8476794"/>
              <a:gd name="connsiteY113" fmla="*/ 492998 h 4750289"/>
              <a:gd name="connsiteX114" fmla="*/ 6952491 w 8476794"/>
              <a:gd name="connsiteY114" fmla="*/ 572511 h 4750289"/>
              <a:gd name="connsiteX115" fmla="*/ 6886230 w 8476794"/>
              <a:gd name="connsiteY115" fmla="*/ 678528 h 4750289"/>
              <a:gd name="connsiteX116" fmla="*/ 6819970 w 8476794"/>
              <a:gd name="connsiteY116" fmla="*/ 758041 h 4750289"/>
              <a:gd name="connsiteX117" fmla="*/ 6753709 w 8476794"/>
              <a:gd name="connsiteY117" fmla="*/ 890563 h 4750289"/>
              <a:gd name="connsiteX118" fmla="*/ 6740457 w 8476794"/>
              <a:gd name="connsiteY118" fmla="*/ 1009833 h 4750289"/>
              <a:gd name="connsiteX119" fmla="*/ 6528422 w 8476794"/>
              <a:gd name="connsiteY119" fmla="*/ 903815 h 4750289"/>
              <a:gd name="connsiteX120" fmla="*/ 6316387 w 8476794"/>
              <a:gd name="connsiteY120" fmla="*/ 850807 h 4750289"/>
              <a:gd name="connsiteX121" fmla="*/ 6157361 w 8476794"/>
              <a:gd name="connsiteY121" fmla="*/ 837555 h 4750289"/>
              <a:gd name="connsiteX122" fmla="*/ 6104352 w 8476794"/>
              <a:gd name="connsiteY122" fmla="*/ 824302 h 4750289"/>
              <a:gd name="connsiteX123" fmla="*/ 6091100 w 8476794"/>
              <a:gd name="connsiteY123" fmla="*/ 784546 h 4750289"/>
              <a:gd name="connsiteX124" fmla="*/ 6051343 w 8476794"/>
              <a:gd name="connsiteY124" fmla="*/ 758041 h 4750289"/>
              <a:gd name="connsiteX125" fmla="*/ 6038091 w 8476794"/>
              <a:gd name="connsiteY125" fmla="*/ 718285 h 4750289"/>
              <a:gd name="connsiteX126" fmla="*/ 6011587 w 8476794"/>
              <a:gd name="connsiteY126" fmla="*/ 771294 h 4750289"/>
              <a:gd name="connsiteX127" fmla="*/ 5998335 w 8476794"/>
              <a:gd name="connsiteY127" fmla="*/ 824302 h 4750289"/>
              <a:gd name="connsiteX128" fmla="*/ 5971830 w 8476794"/>
              <a:gd name="connsiteY128" fmla="*/ 903815 h 4750289"/>
              <a:gd name="connsiteX129" fmla="*/ 5998335 w 8476794"/>
              <a:gd name="connsiteY129" fmla="*/ 1009833 h 4750289"/>
              <a:gd name="connsiteX130" fmla="*/ 6051343 w 8476794"/>
              <a:gd name="connsiteY130" fmla="*/ 1089346 h 4750289"/>
              <a:gd name="connsiteX131" fmla="*/ 6117604 w 8476794"/>
              <a:gd name="connsiteY131" fmla="*/ 1288128 h 4750289"/>
              <a:gd name="connsiteX132" fmla="*/ 6157361 w 8476794"/>
              <a:gd name="connsiteY132" fmla="*/ 1380894 h 4750289"/>
              <a:gd name="connsiteX133" fmla="*/ 6210370 w 8476794"/>
              <a:gd name="connsiteY133" fmla="*/ 1447155 h 4750289"/>
              <a:gd name="connsiteX134" fmla="*/ 6289883 w 8476794"/>
              <a:gd name="connsiteY134" fmla="*/ 1526668 h 4750289"/>
              <a:gd name="connsiteX135" fmla="*/ 6422404 w 8476794"/>
              <a:gd name="connsiteY135" fmla="*/ 1592928 h 4750289"/>
              <a:gd name="connsiteX136" fmla="*/ 6515170 w 8476794"/>
              <a:gd name="connsiteY136" fmla="*/ 1606181 h 4750289"/>
              <a:gd name="connsiteX137" fmla="*/ 7151274 w 8476794"/>
              <a:gd name="connsiteY137" fmla="*/ 1592928 h 4750289"/>
              <a:gd name="connsiteX138" fmla="*/ 7217535 w 8476794"/>
              <a:gd name="connsiteY138" fmla="*/ 1553172 h 4750289"/>
              <a:gd name="connsiteX139" fmla="*/ 7363309 w 8476794"/>
              <a:gd name="connsiteY139" fmla="*/ 1447155 h 4750289"/>
              <a:gd name="connsiteX140" fmla="*/ 7416317 w 8476794"/>
              <a:gd name="connsiteY140" fmla="*/ 1327885 h 4750289"/>
              <a:gd name="connsiteX141" fmla="*/ 7442822 w 8476794"/>
              <a:gd name="connsiteY141" fmla="*/ 1168859 h 4750289"/>
              <a:gd name="connsiteX142" fmla="*/ 7416317 w 8476794"/>
              <a:gd name="connsiteY142" fmla="*/ 492998 h 4750289"/>
              <a:gd name="connsiteX143" fmla="*/ 7403065 w 8476794"/>
              <a:gd name="connsiteY143" fmla="*/ 453241 h 4750289"/>
              <a:gd name="connsiteX144" fmla="*/ 7350057 w 8476794"/>
              <a:gd name="connsiteY144" fmla="*/ 585763 h 4750289"/>
              <a:gd name="connsiteX145" fmla="*/ 7310300 w 8476794"/>
              <a:gd name="connsiteY145" fmla="*/ 665276 h 4750289"/>
              <a:gd name="connsiteX146" fmla="*/ 7297048 w 8476794"/>
              <a:gd name="connsiteY146" fmla="*/ 718285 h 4750289"/>
              <a:gd name="connsiteX147" fmla="*/ 7283796 w 8476794"/>
              <a:gd name="connsiteY147" fmla="*/ 758041 h 4750289"/>
              <a:gd name="connsiteX148" fmla="*/ 7270543 w 8476794"/>
              <a:gd name="connsiteY148" fmla="*/ 877311 h 4750289"/>
              <a:gd name="connsiteX149" fmla="*/ 7283796 w 8476794"/>
              <a:gd name="connsiteY149" fmla="*/ 1155607 h 4750289"/>
              <a:gd name="connsiteX150" fmla="*/ 7297048 w 8476794"/>
              <a:gd name="connsiteY150" fmla="*/ 1195363 h 4750289"/>
              <a:gd name="connsiteX151" fmla="*/ 7350057 w 8476794"/>
              <a:gd name="connsiteY151" fmla="*/ 1235120 h 4750289"/>
              <a:gd name="connsiteX152" fmla="*/ 7628352 w 8476794"/>
              <a:gd name="connsiteY152" fmla="*/ 1195363 h 4750289"/>
              <a:gd name="connsiteX153" fmla="*/ 7694613 w 8476794"/>
              <a:gd name="connsiteY153" fmla="*/ 1142355 h 4750289"/>
              <a:gd name="connsiteX154" fmla="*/ 7774126 w 8476794"/>
              <a:gd name="connsiteY154" fmla="*/ 1036337 h 4750289"/>
              <a:gd name="connsiteX155" fmla="*/ 7866891 w 8476794"/>
              <a:gd name="connsiteY155" fmla="*/ 930320 h 4750289"/>
              <a:gd name="connsiteX156" fmla="*/ 7880143 w 8476794"/>
              <a:gd name="connsiteY156" fmla="*/ 864059 h 4750289"/>
              <a:gd name="connsiteX157" fmla="*/ 7906648 w 8476794"/>
              <a:gd name="connsiteY157" fmla="*/ 824302 h 4750289"/>
              <a:gd name="connsiteX158" fmla="*/ 7919900 w 8476794"/>
              <a:gd name="connsiteY158" fmla="*/ 758041 h 4750289"/>
              <a:gd name="connsiteX159" fmla="*/ 7959657 w 8476794"/>
              <a:gd name="connsiteY159" fmla="*/ 864059 h 4750289"/>
              <a:gd name="connsiteX160" fmla="*/ 8012665 w 8476794"/>
              <a:gd name="connsiteY160" fmla="*/ 1089346 h 4750289"/>
              <a:gd name="connsiteX161" fmla="*/ 8012665 w 8476794"/>
              <a:gd name="connsiteY161" fmla="*/ 1632685 h 4750289"/>
              <a:gd name="connsiteX162" fmla="*/ 7986161 w 8476794"/>
              <a:gd name="connsiteY162" fmla="*/ 1698946 h 4750289"/>
              <a:gd name="connsiteX163" fmla="*/ 7933152 w 8476794"/>
              <a:gd name="connsiteY163" fmla="*/ 1765207 h 4750289"/>
              <a:gd name="connsiteX164" fmla="*/ 7906648 w 8476794"/>
              <a:gd name="connsiteY164" fmla="*/ 1791711 h 4750289"/>
              <a:gd name="connsiteX165" fmla="*/ 7734370 w 8476794"/>
              <a:gd name="connsiteY165" fmla="*/ 1659189 h 4750289"/>
              <a:gd name="connsiteX166" fmla="*/ 7124770 w 8476794"/>
              <a:gd name="connsiteY166" fmla="*/ 1500163 h 4750289"/>
              <a:gd name="connsiteX167" fmla="*/ 6594683 w 8476794"/>
              <a:gd name="connsiteY167" fmla="*/ 1407398 h 4750289"/>
              <a:gd name="connsiteX168" fmla="*/ 6369396 w 8476794"/>
              <a:gd name="connsiteY168" fmla="*/ 1380894 h 4750289"/>
              <a:gd name="connsiteX169" fmla="*/ 6130857 w 8476794"/>
              <a:gd name="connsiteY169" fmla="*/ 1354389 h 4750289"/>
              <a:gd name="connsiteX170" fmla="*/ 6104352 w 8476794"/>
              <a:gd name="connsiteY170" fmla="*/ 1327885 h 4750289"/>
              <a:gd name="connsiteX171" fmla="*/ 6130857 w 8476794"/>
              <a:gd name="connsiteY171" fmla="*/ 1182111 h 4750289"/>
              <a:gd name="connsiteX172" fmla="*/ 6170613 w 8476794"/>
              <a:gd name="connsiteY172" fmla="*/ 1062841 h 4750289"/>
              <a:gd name="connsiteX173" fmla="*/ 6210370 w 8476794"/>
              <a:gd name="connsiteY173" fmla="*/ 864059 h 4750289"/>
              <a:gd name="connsiteX174" fmla="*/ 6263378 w 8476794"/>
              <a:gd name="connsiteY174" fmla="*/ 837555 h 4750289"/>
              <a:gd name="connsiteX175" fmla="*/ 6303135 w 8476794"/>
              <a:gd name="connsiteY175" fmla="*/ 811050 h 4750289"/>
              <a:gd name="connsiteX176" fmla="*/ 7707865 w 8476794"/>
              <a:gd name="connsiteY176" fmla="*/ 824302 h 4750289"/>
              <a:gd name="connsiteX177" fmla="*/ 8237952 w 8476794"/>
              <a:gd name="connsiteY177" fmla="*/ 943572 h 4750289"/>
              <a:gd name="connsiteX178" fmla="*/ 8383726 w 8476794"/>
              <a:gd name="connsiteY178" fmla="*/ 970076 h 4750289"/>
              <a:gd name="connsiteX179" fmla="*/ 8436735 w 8476794"/>
              <a:gd name="connsiteY179" fmla="*/ 983328 h 4750289"/>
              <a:gd name="connsiteX180" fmla="*/ 8463239 w 8476794"/>
              <a:gd name="connsiteY180" fmla="*/ 1009833 h 4750289"/>
              <a:gd name="connsiteX181" fmla="*/ 8476491 w 8476794"/>
              <a:gd name="connsiteY181" fmla="*/ 1049589 h 4750289"/>
              <a:gd name="connsiteX182" fmla="*/ 8343970 w 8476794"/>
              <a:gd name="connsiteY182" fmla="*/ 1208615 h 4750289"/>
              <a:gd name="connsiteX183" fmla="*/ 8277709 w 8476794"/>
              <a:gd name="connsiteY183" fmla="*/ 1288128 h 4750289"/>
              <a:gd name="connsiteX184" fmla="*/ 8158439 w 8476794"/>
              <a:gd name="connsiteY184" fmla="*/ 1367641 h 4750289"/>
              <a:gd name="connsiteX185" fmla="*/ 8065674 w 8476794"/>
              <a:gd name="connsiteY185" fmla="*/ 1420650 h 4750289"/>
              <a:gd name="connsiteX186" fmla="*/ 7972909 w 8476794"/>
              <a:gd name="connsiteY186" fmla="*/ 1447155 h 4750289"/>
              <a:gd name="connsiteX187" fmla="*/ 7575343 w 8476794"/>
              <a:gd name="connsiteY187" fmla="*/ 1407398 h 4750289"/>
              <a:gd name="connsiteX188" fmla="*/ 7509083 w 8476794"/>
              <a:gd name="connsiteY188" fmla="*/ 1367641 h 4750289"/>
              <a:gd name="connsiteX189" fmla="*/ 7389813 w 8476794"/>
              <a:gd name="connsiteY189" fmla="*/ 1327885 h 4750289"/>
              <a:gd name="connsiteX190" fmla="*/ 7257291 w 8476794"/>
              <a:gd name="connsiteY190" fmla="*/ 1261624 h 4750289"/>
              <a:gd name="connsiteX191" fmla="*/ 7085013 w 8476794"/>
              <a:gd name="connsiteY191" fmla="*/ 1195363 h 4750289"/>
              <a:gd name="connsiteX192" fmla="*/ 6992248 w 8476794"/>
              <a:gd name="connsiteY192" fmla="*/ 1115850 h 4750289"/>
              <a:gd name="connsiteX193" fmla="*/ 6780213 w 8476794"/>
              <a:gd name="connsiteY193" fmla="*/ 1009833 h 4750289"/>
              <a:gd name="connsiteX194" fmla="*/ 6766961 w 8476794"/>
              <a:gd name="connsiteY194" fmla="*/ 943572 h 4750289"/>
              <a:gd name="connsiteX195" fmla="*/ 6886230 w 8476794"/>
              <a:gd name="connsiteY195" fmla="*/ 744789 h 4750289"/>
              <a:gd name="connsiteX196" fmla="*/ 6965743 w 8476794"/>
              <a:gd name="connsiteY196" fmla="*/ 678528 h 4750289"/>
              <a:gd name="connsiteX197" fmla="*/ 7058509 w 8476794"/>
              <a:gd name="connsiteY197" fmla="*/ 652024 h 4750289"/>
              <a:gd name="connsiteX198" fmla="*/ 7177778 w 8476794"/>
              <a:gd name="connsiteY198" fmla="*/ 691781 h 4750289"/>
              <a:gd name="connsiteX199" fmla="*/ 7230787 w 8476794"/>
              <a:gd name="connsiteY199" fmla="*/ 771294 h 4750289"/>
              <a:gd name="connsiteX200" fmla="*/ 7283796 w 8476794"/>
              <a:gd name="connsiteY200" fmla="*/ 877311 h 4750289"/>
              <a:gd name="connsiteX201" fmla="*/ 7310300 w 8476794"/>
              <a:gd name="connsiteY201" fmla="*/ 956824 h 4750289"/>
              <a:gd name="connsiteX202" fmla="*/ 7376561 w 8476794"/>
              <a:gd name="connsiteY202" fmla="*/ 1062841 h 4750289"/>
              <a:gd name="connsiteX203" fmla="*/ 7429570 w 8476794"/>
              <a:gd name="connsiteY203" fmla="*/ 1168859 h 4750289"/>
              <a:gd name="connsiteX204" fmla="*/ 7456074 w 8476794"/>
              <a:gd name="connsiteY204" fmla="*/ 1274876 h 4750289"/>
              <a:gd name="connsiteX205" fmla="*/ 7495830 w 8476794"/>
              <a:gd name="connsiteY205" fmla="*/ 1407398 h 4750289"/>
              <a:gd name="connsiteX206" fmla="*/ 7522335 w 8476794"/>
              <a:gd name="connsiteY206" fmla="*/ 1672441 h 4750289"/>
              <a:gd name="connsiteX207" fmla="*/ 7548839 w 8476794"/>
              <a:gd name="connsiteY207" fmla="*/ 1818215 h 4750289"/>
              <a:gd name="connsiteX208" fmla="*/ 7562091 w 8476794"/>
              <a:gd name="connsiteY208" fmla="*/ 2176024 h 4750289"/>
              <a:gd name="connsiteX209" fmla="*/ 7575343 w 8476794"/>
              <a:gd name="connsiteY209" fmla="*/ 2215781 h 4750289"/>
              <a:gd name="connsiteX210" fmla="*/ 7548839 w 8476794"/>
              <a:gd name="connsiteY210" fmla="*/ 2268789 h 4750289"/>
              <a:gd name="connsiteX211" fmla="*/ 7323552 w 8476794"/>
              <a:gd name="connsiteY211" fmla="*/ 2176024 h 4750289"/>
              <a:gd name="connsiteX212" fmla="*/ 7270543 w 8476794"/>
              <a:gd name="connsiteY212" fmla="*/ 2136268 h 4750289"/>
              <a:gd name="connsiteX213" fmla="*/ 7204283 w 8476794"/>
              <a:gd name="connsiteY213" fmla="*/ 1990494 h 4750289"/>
              <a:gd name="connsiteX214" fmla="*/ 7005500 w 8476794"/>
              <a:gd name="connsiteY214" fmla="*/ 1791711 h 4750289"/>
              <a:gd name="connsiteX215" fmla="*/ 6965743 w 8476794"/>
              <a:gd name="connsiteY215" fmla="*/ 1195363 h 4750289"/>
              <a:gd name="connsiteX216" fmla="*/ 7098265 w 8476794"/>
              <a:gd name="connsiteY216" fmla="*/ 1208615 h 4750289"/>
              <a:gd name="connsiteX217" fmla="*/ 7164526 w 8476794"/>
              <a:gd name="connsiteY217" fmla="*/ 1235120 h 4750289"/>
              <a:gd name="connsiteX218" fmla="*/ 7310300 w 8476794"/>
              <a:gd name="connsiteY218" fmla="*/ 1341137 h 4750289"/>
              <a:gd name="connsiteX219" fmla="*/ 7350057 w 8476794"/>
              <a:gd name="connsiteY219" fmla="*/ 1367641 h 4750289"/>
              <a:gd name="connsiteX220" fmla="*/ 7376561 w 8476794"/>
              <a:gd name="connsiteY220" fmla="*/ 1407398 h 4750289"/>
              <a:gd name="connsiteX221" fmla="*/ 7416317 w 8476794"/>
              <a:gd name="connsiteY221" fmla="*/ 1433902 h 4750289"/>
              <a:gd name="connsiteX222" fmla="*/ 7442822 w 8476794"/>
              <a:gd name="connsiteY222" fmla="*/ 1526668 h 4750289"/>
              <a:gd name="connsiteX223" fmla="*/ 7482578 w 8476794"/>
              <a:gd name="connsiteY223" fmla="*/ 1579676 h 4750289"/>
              <a:gd name="connsiteX224" fmla="*/ 7509083 w 8476794"/>
              <a:gd name="connsiteY224" fmla="*/ 1645937 h 4750289"/>
              <a:gd name="connsiteX225" fmla="*/ 7562091 w 8476794"/>
              <a:gd name="connsiteY225" fmla="*/ 1831468 h 4750289"/>
              <a:gd name="connsiteX226" fmla="*/ 7456074 w 8476794"/>
              <a:gd name="connsiteY226" fmla="*/ 1804963 h 4750289"/>
              <a:gd name="connsiteX227" fmla="*/ 7350057 w 8476794"/>
              <a:gd name="connsiteY227" fmla="*/ 1751955 h 4750289"/>
              <a:gd name="connsiteX228" fmla="*/ 7204283 w 8476794"/>
              <a:gd name="connsiteY228" fmla="*/ 1698946 h 4750289"/>
              <a:gd name="connsiteX229" fmla="*/ 6886230 w 8476794"/>
              <a:gd name="connsiteY229" fmla="*/ 1566424 h 4750289"/>
              <a:gd name="connsiteX230" fmla="*/ 6753709 w 8476794"/>
              <a:gd name="connsiteY230" fmla="*/ 1513415 h 4750289"/>
              <a:gd name="connsiteX231" fmla="*/ 6674196 w 8476794"/>
              <a:gd name="connsiteY231" fmla="*/ 1460407 h 4750289"/>
              <a:gd name="connsiteX232" fmla="*/ 6568178 w 8476794"/>
              <a:gd name="connsiteY232" fmla="*/ 1367641 h 4750289"/>
              <a:gd name="connsiteX233" fmla="*/ 6515170 w 8476794"/>
              <a:gd name="connsiteY233" fmla="*/ 1301381 h 4750289"/>
              <a:gd name="connsiteX234" fmla="*/ 6448909 w 8476794"/>
              <a:gd name="connsiteY234" fmla="*/ 1208615 h 4750289"/>
              <a:gd name="connsiteX235" fmla="*/ 6409152 w 8476794"/>
              <a:gd name="connsiteY235" fmla="*/ 1142355 h 4750289"/>
              <a:gd name="connsiteX236" fmla="*/ 6329639 w 8476794"/>
              <a:gd name="connsiteY236" fmla="*/ 1062841 h 4750289"/>
              <a:gd name="connsiteX237" fmla="*/ 6276630 w 8476794"/>
              <a:gd name="connsiteY237" fmla="*/ 983328 h 4750289"/>
              <a:gd name="connsiteX238" fmla="*/ 6250126 w 8476794"/>
              <a:gd name="connsiteY238" fmla="*/ 943572 h 4750289"/>
              <a:gd name="connsiteX239" fmla="*/ 6581430 w 8476794"/>
              <a:gd name="connsiteY239" fmla="*/ 930320 h 4750289"/>
              <a:gd name="connsiteX240" fmla="*/ 6647691 w 8476794"/>
              <a:gd name="connsiteY240" fmla="*/ 903815 h 4750289"/>
              <a:gd name="connsiteX241" fmla="*/ 6766961 w 8476794"/>
              <a:gd name="connsiteY241" fmla="*/ 890563 h 4750289"/>
              <a:gd name="connsiteX242" fmla="*/ 6859726 w 8476794"/>
              <a:gd name="connsiteY242" fmla="*/ 864059 h 4750289"/>
              <a:gd name="connsiteX243" fmla="*/ 6925987 w 8476794"/>
              <a:gd name="connsiteY243" fmla="*/ 837555 h 4750289"/>
              <a:gd name="connsiteX244" fmla="*/ 7005500 w 8476794"/>
              <a:gd name="connsiteY244" fmla="*/ 824302 h 4750289"/>
              <a:gd name="connsiteX245" fmla="*/ 7071761 w 8476794"/>
              <a:gd name="connsiteY245" fmla="*/ 784546 h 4750289"/>
              <a:gd name="connsiteX246" fmla="*/ 7098265 w 8476794"/>
              <a:gd name="connsiteY246" fmla="*/ 744789 h 4750289"/>
              <a:gd name="connsiteX247" fmla="*/ 7138022 w 8476794"/>
              <a:gd name="connsiteY247" fmla="*/ 705033 h 4750289"/>
              <a:gd name="connsiteX248" fmla="*/ 7151274 w 8476794"/>
              <a:gd name="connsiteY248" fmla="*/ 585763 h 4750289"/>
              <a:gd name="connsiteX249" fmla="*/ 7164526 w 8476794"/>
              <a:gd name="connsiteY249" fmla="*/ 373728 h 4750289"/>
              <a:gd name="connsiteX250" fmla="*/ 7124770 w 8476794"/>
              <a:gd name="connsiteY250" fmla="*/ 267711 h 4750289"/>
              <a:gd name="connsiteX251" fmla="*/ 7032004 w 8476794"/>
              <a:gd name="connsiteY251" fmla="*/ 254459 h 4750289"/>
              <a:gd name="connsiteX252" fmla="*/ 6753709 w 8476794"/>
              <a:gd name="connsiteY252" fmla="*/ 241207 h 4750289"/>
              <a:gd name="connsiteX253" fmla="*/ 6435657 w 8476794"/>
              <a:gd name="connsiteY253" fmla="*/ 320720 h 4750289"/>
              <a:gd name="connsiteX254" fmla="*/ 6236874 w 8476794"/>
              <a:gd name="connsiteY254" fmla="*/ 492998 h 4750289"/>
              <a:gd name="connsiteX255" fmla="*/ 6024839 w 8476794"/>
              <a:gd name="connsiteY255" fmla="*/ 718285 h 4750289"/>
              <a:gd name="connsiteX256" fmla="*/ 5852561 w 8476794"/>
              <a:gd name="connsiteY256" fmla="*/ 970076 h 4750289"/>
              <a:gd name="connsiteX257" fmla="*/ 5600770 w 8476794"/>
              <a:gd name="connsiteY257" fmla="*/ 1155607 h 4750289"/>
              <a:gd name="connsiteX258" fmla="*/ 5494752 w 8476794"/>
              <a:gd name="connsiteY258" fmla="*/ 1248372 h 4750289"/>
              <a:gd name="connsiteX259" fmla="*/ 5454996 w 8476794"/>
              <a:gd name="connsiteY259" fmla="*/ 1314633 h 4750289"/>
              <a:gd name="connsiteX260" fmla="*/ 5428491 w 8476794"/>
              <a:gd name="connsiteY260" fmla="*/ 1354389 h 4750289"/>
              <a:gd name="connsiteX261" fmla="*/ 5401987 w 8476794"/>
              <a:gd name="connsiteY261" fmla="*/ 1420650 h 4750289"/>
              <a:gd name="connsiteX262" fmla="*/ 5454996 w 8476794"/>
              <a:gd name="connsiteY262" fmla="*/ 1579676 h 4750289"/>
              <a:gd name="connsiteX263" fmla="*/ 5521257 w 8476794"/>
              <a:gd name="connsiteY263" fmla="*/ 1592928 h 4750289"/>
              <a:gd name="connsiteX264" fmla="*/ 6077848 w 8476794"/>
              <a:gd name="connsiteY264" fmla="*/ 1553172 h 4750289"/>
              <a:gd name="connsiteX265" fmla="*/ 6342891 w 8476794"/>
              <a:gd name="connsiteY265" fmla="*/ 1460407 h 4750289"/>
              <a:gd name="connsiteX266" fmla="*/ 6541674 w 8476794"/>
              <a:gd name="connsiteY266" fmla="*/ 1367641 h 4750289"/>
              <a:gd name="connsiteX267" fmla="*/ 6687448 w 8476794"/>
              <a:gd name="connsiteY267" fmla="*/ 1274876 h 4750289"/>
              <a:gd name="connsiteX268" fmla="*/ 6806717 w 8476794"/>
              <a:gd name="connsiteY268" fmla="*/ 1182111 h 4750289"/>
              <a:gd name="connsiteX269" fmla="*/ 6886230 w 8476794"/>
              <a:gd name="connsiteY269" fmla="*/ 1142355 h 4750289"/>
              <a:gd name="connsiteX270" fmla="*/ 6925987 w 8476794"/>
              <a:gd name="connsiteY270" fmla="*/ 1129102 h 4750289"/>
              <a:gd name="connsiteX271" fmla="*/ 6992248 w 8476794"/>
              <a:gd name="connsiteY271" fmla="*/ 1102598 h 4750289"/>
              <a:gd name="connsiteX272" fmla="*/ 6965743 w 8476794"/>
              <a:gd name="connsiteY272" fmla="*/ 1195363 h 4750289"/>
              <a:gd name="connsiteX273" fmla="*/ 6952491 w 8476794"/>
              <a:gd name="connsiteY273" fmla="*/ 1235120 h 4750289"/>
              <a:gd name="connsiteX274" fmla="*/ 6912735 w 8476794"/>
              <a:gd name="connsiteY274" fmla="*/ 1261624 h 4750289"/>
              <a:gd name="connsiteX275" fmla="*/ 6846474 w 8476794"/>
              <a:gd name="connsiteY275" fmla="*/ 1301381 h 4750289"/>
              <a:gd name="connsiteX276" fmla="*/ 6674196 w 8476794"/>
              <a:gd name="connsiteY276" fmla="*/ 1288128 h 4750289"/>
              <a:gd name="connsiteX277" fmla="*/ 6581430 w 8476794"/>
              <a:gd name="connsiteY277" fmla="*/ 1221868 h 4750289"/>
              <a:gd name="connsiteX278" fmla="*/ 6409152 w 8476794"/>
              <a:gd name="connsiteY278" fmla="*/ 1129102 h 4750289"/>
              <a:gd name="connsiteX279" fmla="*/ 5892317 w 8476794"/>
              <a:gd name="connsiteY279" fmla="*/ 943572 h 4750289"/>
              <a:gd name="connsiteX280" fmla="*/ 5269465 w 8476794"/>
              <a:gd name="connsiteY280" fmla="*/ 824302 h 4750289"/>
              <a:gd name="connsiteX281" fmla="*/ 5057430 w 8476794"/>
              <a:gd name="connsiteY281" fmla="*/ 771294 h 4750289"/>
              <a:gd name="connsiteX282" fmla="*/ 4686370 w 8476794"/>
              <a:gd name="connsiteY282" fmla="*/ 718285 h 4750289"/>
              <a:gd name="connsiteX283" fmla="*/ 4779135 w 8476794"/>
              <a:gd name="connsiteY283" fmla="*/ 652024 h 4750289"/>
              <a:gd name="connsiteX284" fmla="*/ 4858648 w 8476794"/>
              <a:gd name="connsiteY284" fmla="*/ 638772 h 4750289"/>
              <a:gd name="connsiteX285" fmla="*/ 4977917 w 8476794"/>
              <a:gd name="connsiteY285" fmla="*/ 612268 h 4750289"/>
              <a:gd name="connsiteX286" fmla="*/ 5097187 w 8476794"/>
              <a:gd name="connsiteY286" fmla="*/ 599015 h 4750289"/>
              <a:gd name="connsiteX287" fmla="*/ 5534509 w 8476794"/>
              <a:gd name="connsiteY287" fmla="*/ 625520 h 4750289"/>
              <a:gd name="connsiteX288" fmla="*/ 5839309 w 8476794"/>
              <a:gd name="connsiteY288" fmla="*/ 678528 h 4750289"/>
              <a:gd name="connsiteX289" fmla="*/ 6183865 w 8476794"/>
              <a:gd name="connsiteY289" fmla="*/ 718285 h 4750289"/>
              <a:gd name="connsiteX290" fmla="*/ 6528422 w 8476794"/>
              <a:gd name="connsiteY290" fmla="*/ 784546 h 4750289"/>
              <a:gd name="connsiteX291" fmla="*/ 6687448 w 8476794"/>
              <a:gd name="connsiteY291" fmla="*/ 811050 h 4750289"/>
              <a:gd name="connsiteX292" fmla="*/ 6872978 w 8476794"/>
              <a:gd name="connsiteY292" fmla="*/ 824302 h 4750289"/>
              <a:gd name="connsiteX293" fmla="*/ 6992248 w 8476794"/>
              <a:gd name="connsiteY293" fmla="*/ 850807 h 4750289"/>
              <a:gd name="connsiteX294" fmla="*/ 7098265 w 8476794"/>
              <a:gd name="connsiteY294" fmla="*/ 864059 h 4750289"/>
              <a:gd name="connsiteX295" fmla="*/ 7164526 w 8476794"/>
              <a:gd name="connsiteY295" fmla="*/ 903815 h 4750289"/>
              <a:gd name="connsiteX296" fmla="*/ 7111517 w 8476794"/>
              <a:gd name="connsiteY296" fmla="*/ 1089346 h 4750289"/>
              <a:gd name="connsiteX297" fmla="*/ 6992248 w 8476794"/>
              <a:gd name="connsiteY297" fmla="*/ 1354389 h 4750289"/>
              <a:gd name="connsiteX298" fmla="*/ 6859726 w 8476794"/>
              <a:gd name="connsiteY298" fmla="*/ 1685694 h 4750289"/>
              <a:gd name="connsiteX299" fmla="*/ 6766961 w 8476794"/>
              <a:gd name="connsiteY299" fmla="*/ 1818215 h 4750289"/>
              <a:gd name="connsiteX300" fmla="*/ 6727204 w 8476794"/>
              <a:gd name="connsiteY300" fmla="*/ 1804963 h 4750289"/>
              <a:gd name="connsiteX301" fmla="*/ 6554926 w 8476794"/>
              <a:gd name="connsiteY301" fmla="*/ 1632685 h 4750289"/>
              <a:gd name="connsiteX302" fmla="*/ 6356143 w 8476794"/>
              <a:gd name="connsiteY302" fmla="*/ 1553172 h 4750289"/>
              <a:gd name="connsiteX303" fmla="*/ 6250126 w 8476794"/>
              <a:gd name="connsiteY303" fmla="*/ 1473659 h 4750289"/>
              <a:gd name="connsiteX304" fmla="*/ 6170613 w 8476794"/>
              <a:gd name="connsiteY304" fmla="*/ 1407398 h 4750289"/>
              <a:gd name="connsiteX305" fmla="*/ 5932074 w 8476794"/>
              <a:gd name="connsiteY305" fmla="*/ 1327885 h 4750289"/>
              <a:gd name="connsiteX306" fmla="*/ 5746543 w 8476794"/>
              <a:gd name="connsiteY306" fmla="*/ 1221868 h 4750289"/>
              <a:gd name="connsiteX307" fmla="*/ 5733291 w 8476794"/>
              <a:gd name="connsiteY307" fmla="*/ 1155607 h 4750289"/>
              <a:gd name="connsiteX308" fmla="*/ 5720039 w 8476794"/>
              <a:gd name="connsiteY308" fmla="*/ 1076094 h 4750289"/>
              <a:gd name="connsiteX309" fmla="*/ 5706787 w 8476794"/>
              <a:gd name="connsiteY309" fmla="*/ 1036337 h 4750289"/>
              <a:gd name="connsiteX310" fmla="*/ 5733291 w 8476794"/>
              <a:gd name="connsiteY310" fmla="*/ 850807 h 4750289"/>
              <a:gd name="connsiteX311" fmla="*/ 5799552 w 8476794"/>
              <a:gd name="connsiteY311" fmla="*/ 837555 h 4750289"/>
              <a:gd name="connsiteX312" fmla="*/ 6223622 w 8476794"/>
              <a:gd name="connsiteY312" fmla="*/ 864059 h 4750289"/>
              <a:gd name="connsiteX313" fmla="*/ 6382648 w 8476794"/>
              <a:gd name="connsiteY313" fmla="*/ 917068 h 4750289"/>
              <a:gd name="connsiteX314" fmla="*/ 6515170 w 8476794"/>
              <a:gd name="connsiteY314" fmla="*/ 943572 h 4750289"/>
              <a:gd name="connsiteX315" fmla="*/ 6819970 w 8476794"/>
              <a:gd name="connsiteY315" fmla="*/ 1036337 h 4750289"/>
              <a:gd name="connsiteX316" fmla="*/ 6925987 w 8476794"/>
              <a:gd name="connsiteY316" fmla="*/ 1076094 h 4750289"/>
              <a:gd name="connsiteX317" fmla="*/ 7045257 w 8476794"/>
              <a:gd name="connsiteY317" fmla="*/ 1115850 h 4750289"/>
              <a:gd name="connsiteX318" fmla="*/ 6992248 w 8476794"/>
              <a:gd name="connsiteY318" fmla="*/ 1288128 h 4750289"/>
              <a:gd name="connsiteX319" fmla="*/ 6886230 w 8476794"/>
              <a:gd name="connsiteY319" fmla="*/ 1407398 h 4750289"/>
              <a:gd name="connsiteX320" fmla="*/ 6819970 w 8476794"/>
              <a:gd name="connsiteY320" fmla="*/ 1473659 h 4750289"/>
              <a:gd name="connsiteX321" fmla="*/ 6753709 w 8476794"/>
              <a:gd name="connsiteY321" fmla="*/ 1553172 h 4750289"/>
              <a:gd name="connsiteX322" fmla="*/ 6713952 w 8476794"/>
              <a:gd name="connsiteY322" fmla="*/ 1606181 h 4750289"/>
              <a:gd name="connsiteX323" fmla="*/ 6634439 w 8476794"/>
              <a:gd name="connsiteY323" fmla="*/ 1659189 h 4750289"/>
              <a:gd name="connsiteX324" fmla="*/ 6568178 w 8476794"/>
              <a:gd name="connsiteY324" fmla="*/ 1725450 h 4750289"/>
              <a:gd name="connsiteX325" fmla="*/ 6448909 w 8476794"/>
              <a:gd name="connsiteY325" fmla="*/ 1791711 h 4750289"/>
              <a:gd name="connsiteX326" fmla="*/ 6276630 w 8476794"/>
              <a:gd name="connsiteY326" fmla="*/ 1871224 h 4750289"/>
              <a:gd name="connsiteX327" fmla="*/ 6077848 w 8476794"/>
              <a:gd name="connsiteY327" fmla="*/ 1910981 h 4750289"/>
              <a:gd name="connsiteX328" fmla="*/ 5720039 w 8476794"/>
              <a:gd name="connsiteY328" fmla="*/ 1897728 h 4750289"/>
              <a:gd name="connsiteX329" fmla="*/ 5547761 w 8476794"/>
              <a:gd name="connsiteY329" fmla="*/ 1698946 h 4750289"/>
              <a:gd name="connsiteX330" fmla="*/ 5375483 w 8476794"/>
              <a:gd name="connsiteY330" fmla="*/ 1526668 h 4750289"/>
              <a:gd name="connsiteX331" fmla="*/ 5295970 w 8476794"/>
              <a:gd name="connsiteY331" fmla="*/ 1433902 h 4750289"/>
              <a:gd name="connsiteX332" fmla="*/ 4858648 w 8476794"/>
              <a:gd name="connsiteY332" fmla="*/ 1076094 h 4750289"/>
              <a:gd name="connsiteX333" fmla="*/ 4765883 w 8476794"/>
              <a:gd name="connsiteY333" fmla="*/ 1009833 h 4750289"/>
              <a:gd name="connsiteX334" fmla="*/ 4686370 w 8476794"/>
              <a:gd name="connsiteY334" fmla="*/ 943572 h 4750289"/>
              <a:gd name="connsiteX335" fmla="*/ 4620109 w 8476794"/>
              <a:gd name="connsiteY335" fmla="*/ 930320 h 4750289"/>
              <a:gd name="connsiteX336" fmla="*/ 4593604 w 8476794"/>
              <a:gd name="connsiteY336" fmla="*/ 903815 h 4750289"/>
              <a:gd name="connsiteX337" fmla="*/ 4633361 w 8476794"/>
              <a:gd name="connsiteY337" fmla="*/ 877311 h 4750289"/>
              <a:gd name="connsiteX338" fmla="*/ 4726126 w 8476794"/>
              <a:gd name="connsiteY338" fmla="*/ 930320 h 4750289"/>
              <a:gd name="connsiteX339" fmla="*/ 4765883 w 8476794"/>
              <a:gd name="connsiteY339" fmla="*/ 943572 h 4750289"/>
              <a:gd name="connsiteX340" fmla="*/ 4885152 w 8476794"/>
              <a:gd name="connsiteY340" fmla="*/ 1036337 h 4750289"/>
              <a:gd name="connsiteX341" fmla="*/ 4924909 w 8476794"/>
              <a:gd name="connsiteY341" fmla="*/ 1062841 h 4750289"/>
              <a:gd name="connsiteX342" fmla="*/ 5017674 w 8476794"/>
              <a:gd name="connsiteY342" fmla="*/ 1155607 h 4750289"/>
              <a:gd name="connsiteX343" fmla="*/ 5057430 w 8476794"/>
              <a:gd name="connsiteY343" fmla="*/ 1195363 h 4750289"/>
              <a:gd name="connsiteX344" fmla="*/ 5083935 w 8476794"/>
              <a:gd name="connsiteY344" fmla="*/ 1235120 h 4750289"/>
              <a:gd name="connsiteX345" fmla="*/ 5123691 w 8476794"/>
              <a:gd name="connsiteY345" fmla="*/ 1301381 h 4750289"/>
              <a:gd name="connsiteX346" fmla="*/ 5229709 w 8476794"/>
              <a:gd name="connsiteY346" fmla="*/ 1314633 h 4750289"/>
              <a:gd name="connsiteX347" fmla="*/ 5242961 w 8476794"/>
              <a:gd name="connsiteY347" fmla="*/ 930320 h 4750289"/>
              <a:gd name="connsiteX348" fmla="*/ 5229709 w 8476794"/>
              <a:gd name="connsiteY348" fmla="*/ 890563 h 4750289"/>
              <a:gd name="connsiteX349" fmla="*/ 5136943 w 8476794"/>
              <a:gd name="connsiteY349" fmla="*/ 784546 h 4750289"/>
              <a:gd name="connsiteX350" fmla="*/ 5150196 w 8476794"/>
              <a:gd name="connsiteY350" fmla="*/ 718285 h 4750289"/>
              <a:gd name="connsiteX351" fmla="*/ 5123691 w 8476794"/>
              <a:gd name="connsiteY351" fmla="*/ 771294 h 4750289"/>
              <a:gd name="connsiteX352" fmla="*/ 5044178 w 8476794"/>
              <a:gd name="connsiteY352" fmla="*/ 890563 h 4750289"/>
              <a:gd name="connsiteX353" fmla="*/ 5004422 w 8476794"/>
              <a:gd name="connsiteY353" fmla="*/ 956824 h 4750289"/>
              <a:gd name="connsiteX354" fmla="*/ 4951413 w 8476794"/>
              <a:gd name="connsiteY354" fmla="*/ 983328 h 4750289"/>
              <a:gd name="connsiteX355" fmla="*/ 4646613 w 8476794"/>
              <a:gd name="connsiteY355" fmla="*/ 1102598 h 4750289"/>
              <a:gd name="connsiteX356" fmla="*/ 4593604 w 8476794"/>
              <a:gd name="connsiteY356" fmla="*/ 1115850 h 4750289"/>
              <a:gd name="connsiteX357" fmla="*/ 4540596 w 8476794"/>
              <a:gd name="connsiteY357" fmla="*/ 1142355 h 4750289"/>
              <a:gd name="connsiteX358" fmla="*/ 4553848 w 8476794"/>
              <a:gd name="connsiteY358" fmla="*/ 1062841 h 4750289"/>
              <a:gd name="connsiteX359" fmla="*/ 4527343 w 8476794"/>
              <a:gd name="connsiteY359" fmla="*/ 1009833 h 4750289"/>
              <a:gd name="connsiteX360" fmla="*/ 4408074 w 8476794"/>
              <a:gd name="connsiteY360" fmla="*/ 877311 h 4750289"/>
              <a:gd name="connsiteX361" fmla="*/ 4315309 w 8476794"/>
              <a:gd name="connsiteY361" fmla="*/ 811050 h 4750289"/>
              <a:gd name="connsiteX362" fmla="*/ 4249048 w 8476794"/>
              <a:gd name="connsiteY362" fmla="*/ 744789 h 4750289"/>
              <a:gd name="connsiteX363" fmla="*/ 3824978 w 8476794"/>
              <a:gd name="connsiteY363" fmla="*/ 439989 h 4750289"/>
              <a:gd name="connsiteX364" fmla="*/ 3891239 w 8476794"/>
              <a:gd name="connsiteY364" fmla="*/ 413485 h 4750289"/>
              <a:gd name="connsiteX365" fmla="*/ 4302057 w 8476794"/>
              <a:gd name="connsiteY365" fmla="*/ 519502 h 4750289"/>
              <a:gd name="connsiteX366" fmla="*/ 4712874 w 8476794"/>
              <a:gd name="connsiteY366" fmla="*/ 784546 h 4750289"/>
              <a:gd name="connsiteX367" fmla="*/ 4885152 w 8476794"/>
              <a:gd name="connsiteY367" fmla="*/ 917068 h 4750289"/>
              <a:gd name="connsiteX368" fmla="*/ 5189952 w 8476794"/>
              <a:gd name="connsiteY368" fmla="*/ 1062841 h 4750289"/>
              <a:gd name="connsiteX369" fmla="*/ 5415239 w 8476794"/>
              <a:gd name="connsiteY369" fmla="*/ 1129102 h 4750289"/>
              <a:gd name="connsiteX370" fmla="*/ 5521257 w 8476794"/>
              <a:gd name="connsiteY370" fmla="*/ 1168859 h 4750289"/>
              <a:gd name="connsiteX371" fmla="*/ 5614022 w 8476794"/>
              <a:gd name="connsiteY371" fmla="*/ 1155607 h 4750289"/>
              <a:gd name="connsiteX372" fmla="*/ 5309222 w 8476794"/>
              <a:gd name="connsiteY372" fmla="*/ 930320 h 4750289"/>
              <a:gd name="connsiteX373" fmla="*/ 4182787 w 8476794"/>
              <a:gd name="connsiteY373" fmla="*/ 943572 h 4750289"/>
              <a:gd name="connsiteX374" fmla="*/ 4103274 w 8476794"/>
              <a:gd name="connsiteY374" fmla="*/ 970076 h 4750289"/>
              <a:gd name="connsiteX375" fmla="*/ 3798474 w 8476794"/>
              <a:gd name="connsiteY375" fmla="*/ 930320 h 4750289"/>
              <a:gd name="connsiteX376" fmla="*/ 3652700 w 8476794"/>
              <a:gd name="connsiteY376" fmla="*/ 572511 h 4750289"/>
              <a:gd name="connsiteX377" fmla="*/ 3665952 w 8476794"/>
              <a:gd name="connsiteY377" fmla="*/ 55676 h 4750289"/>
              <a:gd name="connsiteX378" fmla="*/ 3692457 w 8476794"/>
              <a:gd name="connsiteY378" fmla="*/ 2668 h 4750289"/>
              <a:gd name="connsiteX379" fmla="*/ 3771970 w 8476794"/>
              <a:gd name="connsiteY379" fmla="*/ 15920 h 4750289"/>
              <a:gd name="connsiteX380" fmla="*/ 3930996 w 8476794"/>
              <a:gd name="connsiteY380" fmla="*/ 227955 h 4750289"/>
              <a:gd name="connsiteX381" fmla="*/ 4249048 w 8476794"/>
              <a:gd name="connsiteY381" fmla="*/ 930320 h 4750289"/>
              <a:gd name="connsiteX382" fmla="*/ 4315309 w 8476794"/>
              <a:gd name="connsiteY382" fmla="*/ 1248372 h 4750289"/>
              <a:gd name="connsiteX383" fmla="*/ 4328561 w 8476794"/>
              <a:gd name="connsiteY383" fmla="*/ 1301381 h 4750289"/>
              <a:gd name="connsiteX384" fmla="*/ 4143030 w 8476794"/>
              <a:gd name="connsiteY384" fmla="*/ 1076094 h 4750289"/>
              <a:gd name="connsiteX385" fmla="*/ 3705709 w 8476794"/>
              <a:gd name="connsiteY385" fmla="*/ 811050 h 4750289"/>
              <a:gd name="connsiteX386" fmla="*/ 3453917 w 8476794"/>
              <a:gd name="connsiteY386" fmla="*/ 691781 h 4750289"/>
              <a:gd name="connsiteX387" fmla="*/ 3400909 w 8476794"/>
              <a:gd name="connsiteY387" fmla="*/ 705033 h 4750289"/>
              <a:gd name="connsiteX388" fmla="*/ 3347900 w 8476794"/>
              <a:gd name="connsiteY388" fmla="*/ 850807 h 4750289"/>
              <a:gd name="connsiteX389" fmla="*/ 3294891 w 8476794"/>
              <a:gd name="connsiteY389" fmla="*/ 1023085 h 4750289"/>
              <a:gd name="connsiteX390" fmla="*/ 3559935 w 8476794"/>
              <a:gd name="connsiteY390" fmla="*/ 1765207 h 4750289"/>
              <a:gd name="connsiteX391" fmla="*/ 3652700 w 8476794"/>
              <a:gd name="connsiteY391" fmla="*/ 1857972 h 4750289"/>
              <a:gd name="connsiteX392" fmla="*/ 3692457 w 8476794"/>
              <a:gd name="connsiteY392" fmla="*/ 1341137 h 4750289"/>
              <a:gd name="connsiteX393" fmla="*/ 3387657 w 8476794"/>
              <a:gd name="connsiteY393" fmla="*/ 691781 h 4750289"/>
              <a:gd name="connsiteX394" fmla="*/ 3122613 w 8476794"/>
              <a:gd name="connsiteY394" fmla="*/ 400233 h 4750289"/>
              <a:gd name="connsiteX395" fmla="*/ 2764804 w 8476794"/>
              <a:gd name="connsiteY395" fmla="*/ 241207 h 4750289"/>
              <a:gd name="connsiteX396" fmla="*/ 2685291 w 8476794"/>
              <a:gd name="connsiteY396" fmla="*/ 280963 h 4750289"/>
              <a:gd name="connsiteX397" fmla="*/ 2645535 w 8476794"/>
              <a:gd name="connsiteY397" fmla="*/ 559259 h 4750289"/>
              <a:gd name="connsiteX398" fmla="*/ 2976839 w 8476794"/>
              <a:gd name="connsiteY398" fmla="*/ 930320 h 4750289"/>
              <a:gd name="connsiteX399" fmla="*/ 3321396 w 8476794"/>
              <a:gd name="connsiteY399" fmla="*/ 1155607 h 4750289"/>
              <a:gd name="connsiteX400" fmla="*/ 4288804 w 8476794"/>
              <a:gd name="connsiteY400" fmla="*/ 1394146 h 4750289"/>
              <a:gd name="connsiteX401" fmla="*/ 4686370 w 8476794"/>
              <a:gd name="connsiteY401" fmla="*/ 1420650 h 4750289"/>
              <a:gd name="connsiteX402" fmla="*/ 5110439 w 8476794"/>
              <a:gd name="connsiteY402" fmla="*/ 1274876 h 4750289"/>
              <a:gd name="connsiteX403" fmla="*/ 5136943 w 8476794"/>
              <a:gd name="connsiteY403" fmla="*/ 1168859 h 4750289"/>
              <a:gd name="connsiteX404" fmla="*/ 5163448 w 8476794"/>
              <a:gd name="connsiteY404" fmla="*/ 930320 h 4750289"/>
              <a:gd name="connsiteX405" fmla="*/ 5176700 w 8476794"/>
              <a:gd name="connsiteY405" fmla="*/ 864059 h 4750289"/>
              <a:gd name="connsiteX406" fmla="*/ 5136943 w 8476794"/>
              <a:gd name="connsiteY406" fmla="*/ 837555 h 4750289"/>
              <a:gd name="connsiteX407" fmla="*/ 4871900 w 8476794"/>
              <a:gd name="connsiteY407" fmla="*/ 903815 h 4750289"/>
              <a:gd name="connsiteX408" fmla="*/ 4712874 w 8476794"/>
              <a:gd name="connsiteY408" fmla="*/ 970076 h 4750289"/>
              <a:gd name="connsiteX409" fmla="*/ 4288804 w 8476794"/>
              <a:gd name="connsiteY409" fmla="*/ 1089346 h 4750289"/>
              <a:gd name="connsiteX410" fmla="*/ 4063517 w 8476794"/>
              <a:gd name="connsiteY410" fmla="*/ 1155607 h 4750289"/>
              <a:gd name="connsiteX411" fmla="*/ 3732213 w 8476794"/>
              <a:gd name="connsiteY411" fmla="*/ 1182111 h 4750289"/>
              <a:gd name="connsiteX412" fmla="*/ 3347900 w 8476794"/>
              <a:gd name="connsiteY412" fmla="*/ 1115850 h 4750289"/>
              <a:gd name="connsiteX413" fmla="*/ 2857570 w 8476794"/>
              <a:gd name="connsiteY413" fmla="*/ 837555 h 4750289"/>
              <a:gd name="connsiteX414" fmla="*/ 2804561 w 8476794"/>
              <a:gd name="connsiteY414" fmla="*/ 811050 h 4750289"/>
              <a:gd name="connsiteX415" fmla="*/ 2579274 w 8476794"/>
              <a:gd name="connsiteY415" fmla="*/ 824302 h 4750289"/>
              <a:gd name="connsiteX416" fmla="*/ 2473257 w 8476794"/>
              <a:gd name="connsiteY416" fmla="*/ 850807 h 4750289"/>
              <a:gd name="connsiteX417" fmla="*/ 2168457 w 8476794"/>
              <a:gd name="connsiteY417" fmla="*/ 917068 h 4750289"/>
              <a:gd name="connsiteX418" fmla="*/ 2022683 w 8476794"/>
              <a:gd name="connsiteY418" fmla="*/ 996581 h 4750289"/>
              <a:gd name="connsiteX419" fmla="*/ 1996178 w 8476794"/>
              <a:gd name="connsiteY419" fmla="*/ 1023085 h 4750289"/>
              <a:gd name="connsiteX420" fmla="*/ 2049187 w 8476794"/>
              <a:gd name="connsiteY420" fmla="*/ 1208615 h 4750289"/>
              <a:gd name="connsiteX421" fmla="*/ 2247970 w 8476794"/>
              <a:gd name="connsiteY421" fmla="*/ 1288128 h 4750289"/>
              <a:gd name="connsiteX422" fmla="*/ 2711796 w 8476794"/>
              <a:gd name="connsiteY422" fmla="*/ 1420650 h 4750289"/>
              <a:gd name="connsiteX423" fmla="*/ 3361152 w 8476794"/>
              <a:gd name="connsiteY423" fmla="*/ 1500163 h 4750289"/>
              <a:gd name="connsiteX424" fmla="*/ 3692457 w 8476794"/>
              <a:gd name="connsiteY424" fmla="*/ 1526668 h 4750289"/>
              <a:gd name="connsiteX425" fmla="*/ 3970752 w 8476794"/>
              <a:gd name="connsiteY425" fmla="*/ 1566424 h 4750289"/>
              <a:gd name="connsiteX426" fmla="*/ 4235796 w 8476794"/>
              <a:gd name="connsiteY426" fmla="*/ 1592928 h 4750289"/>
              <a:gd name="connsiteX427" fmla="*/ 4898404 w 8476794"/>
              <a:gd name="connsiteY427" fmla="*/ 1579676 h 4750289"/>
              <a:gd name="connsiteX428" fmla="*/ 4924909 w 8476794"/>
              <a:gd name="connsiteY428" fmla="*/ 1526668 h 4750289"/>
              <a:gd name="connsiteX429" fmla="*/ 4938161 w 8476794"/>
              <a:gd name="connsiteY429" fmla="*/ 1394146 h 4750289"/>
              <a:gd name="connsiteX430" fmla="*/ 4911657 w 8476794"/>
              <a:gd name="connsiteY430" fmla="*/ 1235120 h 4750289"/>
              <a:gd name="connsiteX431" fmla="*/ 4871900 w 8476794"/>
              <a:gd name="connsiteY431" fmla="*/ 1195363 h 4750289"/>
              <a:gd name="connsiteX432" fmla="*/ 4514091 w 8476794"/>
              <a:gd name="connsiteY432" fmla="*/ 1023085 h 4750289"/>
              <a:gd name="connsiteX433" fmla="*/ 4408074 w 8476794"/>
              <a:gd name="connsiteY433" fmla="*/ 996581 h 4750289"/>
              <a:gd name="connsiteX434" fmla="*/ 4222543 w 8476794"/>
              <a:gd name="connsiteY434" fmla="*/ 943572 h 4750289"/>
              <a:gd name="connsiteX435" fmla="*/ 3930996 w 8476794"/>
              <a:gd name="connsiteY435" fmla="*/ 930320 h 4750289"/>
              <a:gd name="connsiteX436" fmla="*/ 3506926 w 8476794"/>
              <a:gd name="connsiteY436" fmla="*/ 903815 h 4750289"/>
              <a:gd name="connsiteX437" fmla="*/ 3029848 w 8476794"/>
              <a:gd name="connsiteY437" fmla="*/ 943572 h 4750289"/>
              <a:gd name="connsiteX438" fmla="*/ 3016596 w 8476794"/>
              <a:gd name="connsiteY438" fmla="*/ 1009833 h 4750289"/>
              <a:gd name="connsiteX439" fmla="*/ 2976839 w 8476794"/>
              <a:gd name="connsiteY439" fmla="*/ 1115850 h 4750289"/>
              <a:gd name="connsiteX440" fmla="*/ 2963587 w 8476794"/>
              <a:gd name="connsiteY440" fmla="*/ 1155607 h 4750289"/>
              <a:gd name="connsiteX441" fmla="*/ 2937083 w 8476794"/>
              <a:gd name="connsiteY441" fmla="*/ 1195363 h 4750289"/>
              <a:gd name="connsiteX442" fmla="*/ 2897326 w 8476794"/>
              <a:gd name="connsiteY442" fmla="*/ 1314633 h 4750289"/>
              <a:gd name="connsiteX443" fmla="*/ 2857570 w 8476794"/>
              <a:gd name="connsiteY443" fmla="*/ 1420650 h 4750289"/>
              <a:gd name="connsiteX444" fmla="*/ 2897326 w 8476794"/>
              <a:gd name="connsiteY444" fmla="*/ 1659189 h 4750289"/>
              <a:gd name="connsiteX445" fmla="*/ 2937083 w 8476794"/>
              <a:gd name="connsiteY445" fmla="*/ 1685694 h 4750289"/>
              <a:gd name="connsiteX446" fmla="*/ 3228630 w 8476794"/>
              <a:gd name="connsiteY446" fmla="*/ 1645937 h 4750289"/>
              <a:gd name="connsiteX447" fmla="*/ 3453917 w 8476794"/>
              <a:gd name="connsiteY447" fmla="*/ 1539920 h 4750289"/>
              <a:gd name="connsiteX448" fmla="*/ 3612943 w 8476794"/>
              <a:gd name="connsiteY448" fmla="*/ 1420650 h 4750289"/>
              <a:gd name="connsiteX449" fmla="*/ 3692457 w 8476794"/>
              <a:gd name="connsiteY449" fmla="*/ 1274876 h 4750289"/>
              <a:gd name="connsiteX450" fmla="*/ 3679204 w 8476794"/>
              <a:gd name="connsiteY450" fmla="*/ 996581 h 4750289"/>
              <a:gd name="connsiteX451" fmla="*/ 3639448 w 8476794"/>
              <a:gd name="connsiteY451" fmla="*/ 956824 h 4750289"/>
              <a:gd name="connsiteX452" fmla="*/ 3612943 w 8476794"/>
              <a:gd name="connsiteY452" fmla="*/ 877311 h 4750289"/>
              <a:gd name="connsiteX453" fmla="*/ 3480422 w 8476794"/>
              <a:gd name="connsiteY453" fmla="*/ 652024 h 4750289"/>
              <a:gd name="connsiteX454" fmla="*/ 3400909 w 8476794"/>
              <a:gd name="connsiteY454" fmla="*/ 599015 h 4750289"/>
              <a:gd name="connsiteX455" fmla="*/ 3294891 w 8476794"/>
              <a:gd name="connsiteY455" fmla="*/ 572511 h 4750289"/>
              <a:gd name="connsiteX456" fmla="*/ 3069604 w 8476794"/>
              <a:gd name="connsiteY456" fmla="*/ 532755 h 4750289"/>
              <a:gd name="connsiteX457" fmla="*/ 2990091 w 8476794"/>
              <a:gd name="connsiteY457" fmla="*/ 546007 h 4750289"/>
              <a:gd name="connsiteX458" fmla="*/ 2937083 w 8476794"/>
              <a:gd name="connsiteY458" fmla="*/ 758041 h 4750289"/>
              <a:gd name="connsiteX459" fmla="*/ 3029848 w 8476794"/>
              <a:gd name="connsiteY459" fmla="*/ 1274876 h 4750289"/>
              <a:gd name="connsiteX460" fmla="*/ 3082857 w 8476794"/>
              <a:gd name="connsiteY460" fmla="*/ 1380894 h 4750289"/>
              <a:gd name="connsiteX461" fmla="*/ 3109361 w 8476794"/>
              <a:gd name="connsiteY461" fmla="*/ 1460407 h 4750289"/>
              <a:gd name="connsiteX462" fmla="*/ 3162370 w 8476794"/>
              <a:gd name="connsiteY462" fmla="*/ 1553172 h 4750289"/>
              <a:gd name="connsiteX463" fmla="*/ 3188874 w 8476794"/>
              <a:gd name="connsiteY463" fmla="*/ 1619433 h 4750289"/>
              <a:gd name="connsiteX464" fmla="*/ 3268387 w 8476794"/>
              <a:gd name="connsiteY464" fmla="*/ 1738702 h 4750289"/>
              <a:gd name="connsiteX465" fmla="*/ 3308143 w 8476794"/>
              <a:gd name="connsiteY465" fmla="*/ 1751955 h 4750289"/>
              <a:gd name="connsiteX466" fmla="*/ 3294891 w 8476794"/>
              <a:gd name="connsiteY466" fmla="*/ 1539920 h 4750289"/>
              <a:gd name="connsiteX467" fmla="*/ 3215378 w 8476794"/>
              <a:gd name="connsiteY467" fmla="*/ 1433902 h 4750289"/>
              <a:gd name="connsiteX468" fmla="*/ 3162370 w 8476794"/>
              <a:gd name="connsiteY468" fmla="*/ 1341137 h 4750289"/>
              <a:gd name="connsiteX469" fmla="*/ 3135865 w 8476794"/>
              <a:gd name="connsiteY469" fmla="*/ 1261624 h 4750289"/>
              <a:gd name="connsiteX470" fmla="*/ 3043100 w 8476794"/>
              <a:gd name="connsiteY470" fmla="*/ 1182111 h 4750289"/>
              <a:gd name="connsiteX471" fmla="*/ 2923830 w 8476794"/>
              <a:gd name="connsiteY471" fmla="*/ 1076094 h 4750289"/>
              <a:gd name="connsiteX472" fmla="*/ 2844317 w 8476794"/>
              <a:gd name="connsiteY472" fmla="*/ 1049589 h 4750289"/>
              <a:gd name="connsiteX473" fmla="*/ 2711796 w 8476794"/>
              <a:gd name="connsiteY473" fmla="*/ 1009833 h 4750289"/>
              <a:gd name="connsiteX474" fmla="*/ 2406996 w 8476794"/>
              <a:gd name="connsiteY474" fmla="*/ 1023085 h 4750289"/>
              <a:gd name="connsiteX475" fmla="*/ 2367239 w 8476794"/>
              <a:gd name="connsiteY475" fmla="*/ 1036337 h 4750289"/>
              <a:gd name="connsiteX476" fmla="*/ 2327483 w 8476794"/>
              <a:gd name="connsiteY476" fmla="*/ 1062841 h 4750289"/>
              <a:gd name="connsiteX477" fmla="*/ 2300978 w 8476794"/>
              <a:gd name="connsiteY477" fmla="*/ 1115850 h 4750289"/>
              <a:gd name="connsiteX478" fmla="*/ 2274474 w 8476794"/>
              <a:gd name="connsiteY478" fmla="*/ 1195363 h 4750289"/>
              <a:gd name="connsiteX479" fmla="*/ 2287726 w 8476794"/>
              <a:gd name="connsiteY479" fmla="*/ 1539920 h 4750289"/>
              <a:gd name="connsiteX480" fmla="*/ 2340735 w 8476794"/>
              <a:gd name="connsiteY480" fmla="*/ 1619433 h 4750289"/>
              <a:gd name="connsiteX481" fmla="*/ 2380491 w 8476794"/>
              <a:gd name="connsiteY481" fmla="*/ 1672441 h 4750289"/>
              <a:gd name="connsiteX482" fmla="*/ 2406996 w 8476794"/>
              <a:gd name="connsiteY482" fmla="*/ 1725450 h 4750289"/>
              <a:gd name="connsiteX483" fmla="*/ 2446752 w 8476794"/>
              <a:gd name="connsiteY483" fmla="*/ 1765207 h 4750289"/>
              <a:gd name="connsiteX484" fmla="*/ 2513013 w 8476794"/>
              <a:gd name="connsiteY484" fmla="*/ 1831468 h 4750289"/>
              <a:gd name="connsiteX485" fmla="*/ 2579274 w 8476794"/>
              <a:gd name="connsiteY485" fmla="*/ 1791711 h 4750289"/>
              <a:gd name="connsiteX486" fmla="*/ 2619030 w 8476794"/>
              <a:gd name="connsiteY486" fmla="*/ 1592928 h 4750289"/>
              <a:gd name="connsiteX487" fmla="*/ 2632283 w 8476794"/>
              <a:gd name="connsiteY487" fmla="*/ 1486911 h 4750289"/>
              <a:gd name="connsiteX488" fmla="*/ 2645535 w 8476794"/>
              <a:gd name="connsiteY488" fmla="*/ 1367641 h 4750289"/>
              <a:gd name="connsiteX489" fmla="*/ 2672039 w 8476794"/>
              <a:gd name="connsiteY489" fmla="*/ 1274876 h 4750289"/>
              <a:gd name="connsiteX490" fmla="*/ 2685291 w 8476794"/>
              <a:gd name="connsiteY490" fmla="*/ 1168859 h 4750289"/>
              <a:gd name="connsiteX491" fmla="*/ 2711796 w 8476794"/>
              <a:gd name="connsiteY491" fmla="*/ 983328 h 4750289"/>
              <a:gd name="connsiteX492" fmla="*/ 2751552 w 8476794"/>
              <a:gd name="connsiteY492" fmla="*/ 930320 h 4750289"/>
              <a:gd name="connsiteX493" fmla="*/ 2817813 w 8476794"/>
              <a:gd name="connsiteY493" fmla="*/ 877311 h 4750289"/>
              <a:gd name="connsiteX494" fmla="*/ 2513013 w 8476794"/>
              <a:gd name="connsiteY494" fmla="*/ 864059 h 4750289"/>
              <a:gd name="connsiteX495" fmla="*/ 2340735 w 8476794"/>
              <a:gd name="connsiteY495" fmla="*/ 930320 h 4750289"/>
              <a:gd name="connsiteX496" fmla="*/ 2181709 w 8476794"/>
              <a:gd name="connsiteY496" fmla="*/ 956824 h 4750289"/>
              <a:gd name="connsiteX497" fmla="*/ 2075691 w 8476794"/>
              <a:gd name="connsiteY497" fmla="*/ 1023085 h 4750289"/>
              <a:gd name="connsiteX498" fmla="*/ 1969674 w 8476794"/>
              <a:gd name="connsiteY498" fmla="*/ 1076094 h 4750289"/>
              <a:gd name="connsiteX499" fmla="*/ 1890161 w 8476794"/>
              <a:gd name="connsiteY499" fmla="*/ 1142355 h 4750289"/>
              <a:gd name="connsiteX500" fmla="*/ 1757639 w 8476794"/>
              <a:gd name="connsiteY500" fmla="*/ 1288128 h 4750289"/>
              <a:gd name="connsiteX501" fmla="*/ 1731135 w 8476794"/>
              <a:gd name="connsiteY501" fmla="*/ 1367641 h 4750289"/>
              <a:gd name="connsiteX502" fmla="*/ 1704630 w 8476794"/>
              <a:gd name="connsiteY502" fmla="*/ 1473659 h 4750289"/>
              <a:gd name="connsiteX503" fmla="*/ 1519100 w 8476794"/>
              <a:gd name="connsiteY503" fmla="*/ 1367641 h 4750289"/>
              <a:gd name="connsiteX504" fmla="*/ 1413083 w 8476794"/>
              <a:gd name="connsiteY504" fmla="*/ 1314633 h 4750289"/>
              <a:gd name="connsiteX505" fmla="*/ 1254057 w 8476794"/>
              <a:gd name="connsiteY505" fmla="*/ 1182111 h 4750289"/>
              <a:gd name="connsiteX506" fmla="*/ 1148039 w 8476794"/>
              <a:gd name="connsiteY506" fmla="*/ 1115850 h 4750289"/>
              <a:gd name="connsiteX507" fmla="*/ 962509 w 8476794"/>
              <a:gd name="connsiteY507" fmla="*/ 983328 h 4750289"/>
              <a:gd name="connsiteX508" fmla="*/ 896248 w 8476794"/>
              <a:gd name="connsiteY508" fmla="*/ 943572 h 4750289"/>
              <a:gd name="connsiteX509" fmla="*/ 843239 w 8476794"/>
              <a:gd name="connsiteY509" fmla="*/ 890563 h 4750289"/>
              <a:gd name="connsiteX510" fmla="*/ 962509 w 8476794"/>
              <a:gd name="connsiteY510" fmla="*/ 864059 h 4750289"/>
              <a:gd name="connsiteX511" fmla="*/ 1081778 w 8476794"/>
              <a:gd name="connsiteY511" fmla="*/ 903815 h 4750289"/>
              <a:gd name="connsiteX512" fmla="*/ 1267309 w 8476794"/>
              <a:gd name="connsiteY512" fmla="*/ 956824 h 4750289"/>
              <a:gd name="connsiteX513" fmla="*/ 1426335 w 8476794"/>
              <a:gd name="connsiteY513" fmla="*/ 983328 h 4750289"/>
              <a:gd name="connsiteX514" fmla="*/ 1638370 w 8476794"/>
              <a:gd name="connsiteY514" fmla="*/ 1049589 h 4750289"/>
              <a:gd name="connsiteX515" fmla="*/ 1797396 w 8476794"/>
              <a:gd name="connsiteY515" fmla="*/ 1089346 h 4750289"/>
              <a:gd name="connsiteX516" fmla="*/ 1982926 w 8476794"/>
              <a:gd name="connsiteY516" fmla="*/ 1129102 h 4750289"/>
              <a:gd name="connsiteX517" fmla="*/ 2314230 w 8476794"/>
              <a:gd name="connsiteY517" fmla="*/ 1155607 h 4750289"/>
              <a:gd name="connsiteX518" fmla="*/ 2460004 w 8476794"/>
              <a:gd name="connsiteY518" fmla="*/ 1208615 h 4750289"/>
              <a:gd name="connsiteX519" fmla="*/ 2592526 w 8476794"/>
              <a:gd name="connsiteY519" fmla="*/ 1248372 h 4750289"/>
              <a:gd name="connsiteX520" fmla="*/ 2632283 w 8476794"/>
              <a:gd name="connsiteY520" fmla="*/ 1195363 h 4750289"/>
              <a:gd name="connsiteX521" fmla="*/ 2552770 w 8476794"/>
              <a:gd name="connsiteY521" fmla="*/ 903815 h 4750289"/>
              <a:gd name="connsiteX522" fmla="*/ 2526265 w 8476794"/>
              <a:gd name="connsiteY522" fmla="*/ 1023085 h 4750289"/>
              <a:gd name="connsiteX523" fmla="*/ 2499761 w 8476794"/>
              <a:gd name="connsiteY523" fmla="*/ 1102598 h 4750289"/>
              <a:gd name="connsiteX524" fmla="*/ 2486509 w 8476794"/>
              <a:gd name="connsiteY524" fmla="*/ 1168859 h 4750289"/>
              <a:gd name="connsiteX525" fmla="*/ 2460004 w 8476794"/>
              <a:gd name="connsiteY525" fmla="*/ 1235120 h 4750289"/>
              <a:gd name="connsiteX526" fmla="*/ 2446752 w 8476794"/>
              <a:gd name="connsiteY526" fmla="*/ 1274876 h 4750289"/>
              <a:gd name="connsiteX527" fmla="*/ 2433500 w 8476794"/>
              <a:gd name="connsiteY527" fmla="*/ 1486911 h 4750289"/>
              <a:gd name="connsiteX528" fmla="*/ 2460004 w 8476794"/>
              <a:gd name="connsiteY528" fmla="*/ 1433902 h 4750289"/>
              <a:gd name="connsiteX529" fmla="*/ 2353987 w 8476794"/>
              <a:gd name="connsiteY529" fmla="*/ 1235120 h 4750289"/>
              <a:gd name="connsiteX530" fmla="*/ 2274474 w 8476794"/>
              <a:gd name="connsiteY530" fmla="*/ 1142355 h 4750289"/>
              <a:gd name="connsiteX531" fmla="*/ 2115448 w 8476794"/>
              <a:gd name="connsiteY531" fmla="*/ 917068 h 4750289"/>
              <a:gd name="connsiteX532" fmla="*/ 2062439 w 8476794"/>
              <a:gd name="connsiteY532" fmla="*/ 837555 h 4750289"/>
              <a:gd name="connsiteX533" fmla="*/ 1996178 w 8476794"/>
              <a:gd name="connsiteY533" fmla="*/ 771294 h 4750289"/>
              <a:gd name="connsiteX534" fmla="*/ 1916665 w 8476794"/>
              <a:gd name="connsiteY534" fmla="*/ 665276 h 4750289"/>
              <a:gd name="connsiteX535" fmla="*/ 1890161 w 8476794"/>
              <a:gd name="connsiteY535" fmla="*/ 691781 h 4750289"/>
              <a:gd name="connsiteX536" fmla="*/ 1863657 w 8476794"/>
              <a:gd name="connsiteY536" fmla="*/ 850807 h 4750289"/>
              <a:gd name="connsiteX537" fmla="*/ 1876909 w 8476794"/>
              <a:gd name="connsiteY537" fmla="*/ 1765207 h 4750289"/>
              <a:gd name="connsiteX538" fmla="*/ 1903413 w 8476794"/>
              <a:gd name="connsiteY538" fmla="*/ 1844720 h 4750289"/>
              <a:gd name="connsiteX539" fmla="*/ 1943170 w 8476794"/>
              <a:gd name="connsiteY539" fmla="*/ 1950737 h 4750289"/>
              <a:gd name="connsiteX540" fmla="*/ 1956422 w 8476794"/>
              <a:gd name="connsiteY540" fmla="*/ 2003746 h 4750289"/>
              <a:gd name="connsiteX541" fmla="*/ 1996178 w 8476794"/>
              <a:gd name="connsiteY541" fmla="*/ 2070007 h 4750289"/>
              <a:gd name="connsiteX542" fmla="*/ 2009430 w 8476794"/>
              <a:gd name="connsiteY542" fmla="*/ 2109763 h 4750289"/>
              <a:gd name="connsiteX543" fmla="*/ 2049187 w 8476794"/>
              <a:gd name="connsiteY543" fmla="*/ 2123015 h 4750289"/>
              <a:gd name="connsiteX544" fmla="*/ 2115448 w 8476794"/>
              <a:gd name="connsiteY544" fmla="*/ 2096511 h 4750289"/>
              <a:gd name="connsiteX545" fmla="*/ 2168457 w 8476794"/>
              <a:gd name="connsiteY545" fmla="*/ 1977241 h 4750289"/>
              <a:gd name="connsiteX546" fmla="*/ 2194961 w 8476794"/>
              <a:gd name="connsiteY546" fmla="*/ 1910981 h 4750289"/>
              <a:gd name="connsiteX547" fmla="*/ 2221465 w 8476794"/>
              <a:gd name="connsiteY547" fmla="*/ 1566424 h 4750289"/>
              <a:gd name="connsiteX548" fmla="*/ 2208213 w 8476794"/>
              <a:gd name="connsiteY548" fmla="*/ 1168859 h 4750289"/>
              <a:gd name="connsiteX549" fmla="*/ 2168457 w 8476794"/>
              <a:gd name="connsiteY549" fmla="*/ 1076094 h 4750289"/>
              <a:gd name="connsiteX550" fmla="*/ 2155204 w 8476794"/>
              <a:gd name="connsiteY550" fmla="*/ 1036337 h 4750289"/>
              <a:gd name="connsiteX551" fmla="*/ 2115448 w 8476794"/>
              <a:gd name="connsiteY551" fmla="*/ 1009833 h 4750289"/>
              <a:gd name="connsiteX552" fmla="*/ 1982926 w 8476794"/>
              <a:gd name="connsiteY552" fmla="*/ 1023085 h 4750289"/>
              <a:gd name="connsiteX553" fmla="*/ 1956422 w 8476794"/>
              <a:gd name="connsiteY553" fmla="*/ 1062841 h 4750289"/>
              <a:gd name="connsiteX554" fmla="*/ 1903413 w 8476794"/>
              <a:gd name="connsiteY554" fmla="*/ 1195363 h 4750289"/>
              <a:gd name="connsiteX555" fmla="*/ 1890161 w 8476794"/>
              <a:gd name="connsiteY555" fmla="*/ 1261624 h 4750289"/>
              <a:gd name="connsiteX556" fmla="*/ 1903413 w 8476794"/>
              <a:gd name="connsiteY556" fmla="*/ 1659189 h 4750289"/>
              <a:gd name="connsiteX557" fmla="*/ 1929917 w 8476794"/>
              <a:gd name="connsiteY557" fmla="*/ 1738702 h 4750289"/>
              <a:gd name="connsiteX558" fmla="*/ 2022683 w 8476794"/>
              <a:gd name="connsiteY558" fmla="*/ 1924233 h 4750289"/>
              <a:gd name="connsiteX559" fmla="*/ 2075691 w 8476794"/>
              <a:gd name="connsiteY559" fmla="*/ 1871224 h 4750289"/>
              <a:gd name="connsiteX560" fmla="*/ 2300978 w 8476794"/>
              <a:gd name="connsiteY560" fmla="*/ 1447155 h 4750289"/>
              <a:gd name="connsiteX561" fmla="*/ 2367239 w 8476794"/>
              <a:gd name="connsiteY561" fmla="*/ 1327885 h 4750289"/>
              <a:gd name="connsiteX562" fmla="*/ 2420248 w 8476794"/>
              <a:gd name="connsiteY562" fmla="*/ 1195363 h 4750289"/>
              <a:gd name="connsiteX563" fmla="*/ 2473257 w 8476794"/>
              <a:gd name="connsiteY563" fmla="*/ 1089346 h 4750289"/>
              <a:gd name="connsiteX564" fmla="*/ 2486509 w 8476794"/>
              <a:gd name="connsiteY564" fmla="*/ 1023085 h 4750289"/>
              <a:gd name="connsiteX565" fmla="*/ 2526265 w 8476794"/>
              <a:gd name="connsiteY565" fmla="*/ 983328 h 4750289"/>
              <a:gd name="connsiteX566" fmla="*/ 2552770 w 8476794"/>
              <a:gd name="connsiteY566" fmla="*/ 917068 h 4750289"/>
              <a:gd name="connsiteX567" fmla="*/ 2605778 w 8476794"/>
              <a:gd name="connsiteY567" fmla="*/ 930320 h 4750289"/>
              <a:gd name="connsiteX568" fmla="*/ 2672039 w 8476794"/>
              <a:gd name="connsiteY568" fmla="*/ 996581 h 4750289"/>
              <a:gd name="connsiteX569" fmla="*/ 2778057 w 8476794"/>
              <a:gd name="connsiteY569" fmla="*/ 1089346 h 4750289"/>
              <a:gd name="connsiteX570" fmla="*/ 3202126 w 8476794"/>
              <a:gd name="connsiteY570" fmla="*/ 1314633 h 4750289"/>
              <a:gd name="connsiteX571" fmla="*/ 3294891 w 8476794"/>
              <a:gd name="connsiteY571" fmla="*/ 1380894 h 4750289"/>
              <a:gd name="connsiteX572" fmla="*/ 3480422 w 8476794"/>
              <a:gd name="connsiteY572" fmla="*/ 1486911 h 4750289"/>
              <a:gd name="connsiteX573" fmla="*/ 3679204 w 8476794"/>
              <a:gd name="connsiteY573" fmla="*/ 1539920 h 4750289"/>
              <a:gd name="connsiteX574" fmla="*/ 3771970 w 8476794"/>
              <a:gd name="connsiteY574" fmla="*/ 1645937 h 4750289"/>
              <a:gd name="connsiteX575" fmla="*/ 3877987 w 8476794"/>
              <a:gd name="connsiteY575" fmla="*/ 1672441 h 4750289"/>
              <a:gd name="connsiteX576" fmla="*/ 4580352 w 8476794"/>
              <a:gd name="connsiteY576" fmla="*/ 1632685 h 4750289"/>
              <a:gd name="connsiteX577" fmla="*/ 4646613 w 8476794"/>
              <a:gd name="connsiteY577" fmla="*/ 1579676 h 4750289"/>
              <a:gd name="connsiteX578" fmla="*/ 4673117 w 8476794"/>
              <a:gd name="connsiteY578" fmla="*/ 1526668 h 4750289"/>
              <a:gd name="connsiteX579" fmla="*/ 4712874 w 8476794"/>
              <a:gd name="connsiteY579" fmla="*/ 1486911 h 4750289"/>
              <a:gd name="connsiteX580" fmla="*/ 4752630 w 8476794"/>
              <a:gd name="connsiteY580" fmla="*/ 1394146 h 4750289"/>
              <a:gd name="connsiteX581" fmla="*/ 4845396 w 8476794"/>
              <a:gd name="connsiteY581" fmla="*/ 1420650 h 4750289"/>
              <a:gd name="connsiteX582" fmla="*/ 4871900 w 8476794"/>
              <a:gd name="connsiteY582" fmla="*/ 1460407 h 4750289"/>
              <a:gd name="connsiteX583" fmla="*/ 5282717 w 8476794"/>
              <a:gd name="connsiteY583" fmla="*/ 1698946 h 4750289"/>
              <a:gd name="connsiteX584" fmla="*/ 5401987 w 8476794"/>
              <a:gd name="connsiteY584" fmla="*/ 1765207 h 4750289"/>
              <a:gd name="connsiteX585" fmla="*/ 5481500 w 8476794"/>
              <a:gd name="connsiteY585" fmla="*/ 1791711 h 4750289"/>
              <a:gd name="connsiteX586" fmla="*/ 5640526 w 8476794"/>
              <a:gd name="connsiteY586" fmla="*/ 1857972 h 4750289"/>
              <a:gd name="connsiteX587" fmla="*/ 5706787 w 8476794"/>
              <a:gd name="connsiteY587" fmla="*/ 1831468 h 4750289"/>
              <a:gd name="connsiteX588" fmla="*/ 5746543 w 8476794"/>
              <a:gd name="connsiteY588" fmla="*/ 1751955 h 4750289"/>
              <a:gd name="connsiteX589" fmla="*/ 5773048 w 8476794"/>
              <a:gd name="connsiteY589" fmla="*/ 1659189 h 4750289"/>
              <a:gd name="connsiteX590" fmla="*/ 5799552 w 8476794"/>
              <a:gd name="connsiteY590" fmla="*/ 1539920 h 4750289"/>
              <a:gd name="connsiteX591" fmla="*/ 5839309 w 8476794"/>
              <a:gd name="connsiteY591" fmla="*/ 1513415 h 4750289"/>
              <a:gd name="connsiteX592" fmla="*/ 5918822 w 8476794"/>
              <a:gd name="connsiteY592" fmla="*/ 1367641 h 4750289"/>
              <a:gd name="connsiteX593" fmla="*/ 5985083 w 8476794"/>
              <a:gd name="connsiteY593" fmla="*/ 1327885 h 4750289"/>
              <a:gd name="connsiteX594" fmla="*/ 6064596 w 8476794"/>
              <a:gd name="connsiteY594" fmla="*/ 1274876 h 4750289"/>
              <a:gd name="connsiteX595" fmla="*/ 6183865 w 8476794"/>
              <a:gd name="connsiteY595" fmla="*/ 1235120 h 4750289"/>
              <a:gd name="connsiteX596" fmla="*/ 6316387 w 8476794"/>
              <a:gd name="connsiteY596" fmla="*/ 1168859 h 4750289"/>
              <a:gd name="connsiteX597" fmla="*/ 6488665 w 8476794"/>
              <a:gd name="connsiteY597" fmla="*/ 1182111 h 4750289"/>
              <a:gd name="connsiteX598" fmla="*/ 6674196 w 8476794"/>
              <a:gd name="connsiteY598" fmla="*/ 1367641 h 4750289"/>
              <a:gd name="connsiteX599" fmla="*/ 6872978 w 8476794"/>
              <a:gd name="connsiteY599" fmla="*/ 1553172 h 4750289"/>
              <a:gd name="connsiteX600" fmla="*/ 6978996 w 8476794"/>
              <a:gd name="connsiteY600" fmla="*/ 1659189 h 4750289"/>
              <a:gd name="connsiteX601" fmla="*/ 7085013 w 8476794"/>
              <a:gd name="connsiteY601" fmla="*/ 1738702 h 4750289"/>
              <a:gd name="connsiteX602" fmla="*/ 7177778 w 8476794"/>
              <a:gd name="connsiteY602" fmla="*/ 1831468 h 4750289"/>
              <a:gd name="connsiteX603" fmla="*/ 7204283 w 8476794"/>
              <a:gd name="connsiteY603" fmla="*/ 1857972 h 4750289"/>
              <a:gd name="connsiteX604" fmla="*/ 7230787 w 8476794"/>
              <a:gd name="connsiteY604" fmla="*/ 1897728 h 4750289"/>
              <a:gd name="connsiteX605" fmla="*/ 7323552 w 8476794"/>
              <a:gd name="connsiteY605" fmla="*/ 1950737 h 4750289"/>
              <a:gd name="connsiteX606" fmla="*/ 7350057 w 8476794"/>
              <a:gd name="connsiteY606" fmla="*/ 1897728 h 4750289"/>
              <a:gd name="connsiteX607" fmla="*/ 7403065 w 8476794"/>
              <a:gd name="connsiteY607" fmla="*/ 1738702 h 4750289"/>
              <a:gd name="connsiteX608" fmla="*/ 7429570 w 8476794"/>
              <a:gd name="connsiteY608" fmla="*/ 1672441 h 4750289"/>
              <a:gd name="connsiteX609" fmla="*/ 7469326 w 8476794"/>
              <a:gd name="connsiteY609" fmla="*/ 1513415 h 4750289"/>
              <a:gd name="connsiteX610" fmla="*/ 7495830 w 8476794"/>
              <a:gd name="connsiteY610" fmla="*/ 1394146 h 4750289"/>
              <a:gd name="connsiteX611" fmla="*/ 7522335 w 8476794"/>
              <a:gd name="connsiteY611" fmla="*/ 1354389 h 4750289"/>
              <a:gd name="connsiteX612" fmla="*/ 7535587 w 8476794"/>
              <a:gd name="connsiteY612" fmla="*/ 1513415 h 4750289"/>
              <a:gd name="connsiteX613" fmla="*/ 7548839 w 8476794"/>
              <a:gd name="connsiteY613" fmla="*/ 1632685 h 4750289"/>
              <a:gd name="connsiteX614" fmla="*/ 7654857 w 8476794"/>
              <a:gd name="connsiteY614" fmla="*/ 1871224 h 4750289"/>
              <a:gd name="connsiteX615" fmla="*/ 7694613 w 8476794"/>
              <a:gd name="connsiteY615" fmla="*/ 2162772 h 4750289"/>
              <a:gd name="connsiteX616" fmla="*/ 7734370 w 8476794"/>
              <a:gd name="connsiteY616" fmla="*/ 2295294 h 4750289"/>
              <a:gd name="connsiteX617" fmla="*/ 7813883 w 8476794"/>
              <a:gd name="connsiteY617" fmla="*/ 2520581 h 4750289"/>
              <a:gd name="connsiteX618" fmla="*/ 7880143 w 8476794"/>
              <a:gd name="connsiteY618" fmla="*/ 2719363 h 4750289"/>
              <a:gd name="connsiteX619" fmla="*/ 7946404 w 8476794"/>
              <a:gd name="connsiteY619" fmla="*/ 2679607 h 4750289"/>
              <a:gd name="connsiteX620" fmla="*/ 7986161 w 8476794"/>
              <a:gd name="connsiteY620" fmla="*/ 2467572 h 4750289"/>
              <a:gd name="connsiteX621" fmla="*/ 7893396 w 8476794"/>
              <a:gd name="connsiteY621" fmla="*/ 1963989 h 4750289"/>
              <a:gd name="connsiteX622" fmla="*/ 7853639 w 8476794"/>
              <a:gd name="connsiteY622" fmla="*/ 1924233 h 4750289"/>
              <a:gd name="connsiteX623" fmla="*/ 7866891 w 8476794"/>
              <a:gd name="connsiteY623" fmla="*/ 2083259 h 4750289"/>
              <a:gd name="connsiteX624" fmla="*/ 7880143 w 8476794"/>
              <a:gd name="connsiteY624" fmla="*/ 2149520 h 4750289"/>
              <a:gd name="connsiteX625" fmla="*/ 7959657 w 8476794"/>
              <a:gd name="connsiteY625" fmla="*/ 2348302 h 4750289"/>
              <a:gd name="connsiteX626" fmla="*/ 7986161 w 8476794"/>
              <a:gd name="connsiteY626" fmla="*/ 2480824 h 4750289"/>
              <a:gd name="connsiteX627" fmla="*/ 7959657 w 8476794"/>
              <a:gd name="connsiteY627" fmla="*/ 2401311 h 4750289"/>
              <a:gd name="connsiteX628" fmla="*/ 7893396 w 8476794"/>
              <a:gd name="connsiteY628" fmla="*/ 2255537 h 4750289"/>
              <a:gd name="connsiteX629" fmla="*/ 7853639 w 8476794"/>
              <a:gd name="connsiteY629" fmla="*/ 1990494 h 4750289"/>
              <a:gd name="connsiteX630" fmla="*/ 7893396 w 8476794"/>
              <a:gd name="connsiteY630" fmla="*/ 1751955 h 4750289"/>
              <a:gd name="connsiteX631" fmla="*/ 7866891 w 8476794"/>
              <a:gd name="connsiteY631" fmla="*/ 2374807 h 4750289"/>
              <a:gd name="connsiteX632" fmla="*/ 7827135 w 8476794"/>
              <a:gd name="connsiteY632" fmla="*/ 2507328 h 4750289"/>
              <a:gd name="connsiteX633" fmla="*/ 7707865 w 8476794"/>
              <a:gd name="connsiteY633" fmla="*/ 2666355 h 4750289"/>
              <a:gd name="connsiteX634" fmla="*/ 7654857 w 8476794"/>
              <a:gd name="connsiteY634" fmla="*/ 2759120 h 4750289"/>
              <a:gd name="connsiteX635" fmla="*/ 7588596 w 8476794"/>
              <a:gd name="connsiteY635" fmla="*/ 2838633 h 4750289"/>
              <a:gd name="connsiteX636" fmla="*/ 7469326 w 8476794"/>
              <a:gd name="connsiteY636" fmla="*/ 2785624 h 4750289"/>
              <a:gd name="connsiteX637" fmla="*/ 7310300 w 8476794"/>
              <a:gd name="connsiteY637" fmla="*/ 2626598 h 4750289"/>
              <a:gd name="connsiteX638" fmla="*/ 7111517 w 8476794"/>
              <a:gd name="connsiteY638" fmla="*/ 2414563 h 4750289"/>
              <a:gd name="connsiteX639" fmla="*/ 6992248 w 8476794"/>
              <a:gd name="connsiteY639" fmla="*/ 2295294 h 4750289"/>
              <a:gd name="connsiteX640" fmla="*/ 6872978 w 8476794"/>
              <a:gd name="connsiteY640" fmla="*/ 2123015 h 4750289"/>
              <a:gd name="connsiteX641" fmla="*/ 6846474 w 8476794"/>
              <a:gd name="connsiteY641" fmla="*/ 2003746 h 4750289"/>
              <a:gd name="connsiteX642" fmla="*/ 6872978 w 8476794"/>
              <a:gd name="connsiteY642" fmla="*/ 1924233 h 4750289"/>
              <a:gd name="connsiteX643" fmla="*/ 6912735 w 8476794"/>
              <a:gd name="connsiteY643" fmla="*/ 1950737 h 4750289"/>
              <a:gd name="connsiteX644" fmla="*/ 7310300 w 8476794"/>
              <a:gd name="connsiteY644" fmla="*/ 2308546 h 4750289"/>
              <a:gd name="connsiteX645" fmla="*/ 7601848 w 8476794"/>
              <a:gd name="connsiteY645" fmla="*/ 2613346 h 4750289"/>
              <a:gd name="connsiteX646" fmla="*/ 7694613 w 8476794"/>
              <a:gd name="connsiteY646" fmla="*/ 2706111 h 4750289"/>
              <a:gd name="connsiteX647" fmla="*/ 7747622 w 8476794"/>
              <a:gd name="connsiteY647" fmla="*/ 2812128 h 4750289"/>
              <a:gd name="connsiteX648" fmla="*/ 7813883 w 8476794"/>
              <a:gd name="connsiteY648" fmla="*/ 2957902 h 4750289"/>
              <a:gd name="connsiteX649" fmla="*/ 7827135 w 8476794"/>
              <a:gd name="connsiteY649" fmla="*/ 3024163 h 4750289"/>
              <a:gd name="connsiteX650" fmla="*/ 7866891 w 8476794"/>
              <a:gd name="connsiteY650" fmla="*/ 3010911 h 4750289"/>
              <a:gd name="connsiteX651" fmla="*/ 7827135 w 8476794"/>
              <a:gd name="connsiteY651" fmla="*/ 2957902 h 4750289"/>
              <a:gd name="connsiteX652" fmla="*/ 7707865 w 8476794"/>
              <a:gd name="connsiteY652" fmla="*/ 2878389 h 4750289"/>
              <a:gd name="connsiteX653" fmla="*/ 7456074 w 8476794"/>
              <a:gd name="connsiteY653" fmla="*/ 2732615 h 4750289"/>
              <a:gd name="connsiteX654" fmla="*/ 7177778 w 8476794"/>
              <a:gd name="connsiteY654" fmla="*/ 2547085 h 4750289"/>
              <a:gd name="connsiteX655" fmla="*/ 6952491 w 8476794"/>
              <a:gd name="connsiteY655" fmla="*/ 2308546 h 4750289"/>
              <a:gd name="connsiteX656" fmla="*/ 6886230 w 8476794"/>
              <a:gd name="connsiteY656" fmla="*/ 2215781 h 4750289"/>
              <a:gd name="connsiteX657" fmla="*/ 6872978 w 8476794"/>
              <a:gd name="connsiteY657" fmla="*/ 1963989 h 4750289"/>
              <a:gd name="connsiteX658" fmla="*/ 7032004 w 8476794"/>
              <a:gd name="connsiteY658" fmla="*/ 2030250 h 4750289"/>
              <a:gd name="connsiteX659" fmla="*/ 7151274 w 8476794"/>
              <a:gd name="connsiteY659" fmla="*/ 2242285 h 4750289"/>
              <a:gd name="connsiteX660" fmla="*/ 7217535 w 8476794"/>
              <a:gd name="connsiteY660" fmla="*/ 2374807 h 4750289"/>
              <a:gd name="connsiteX661" fmla="*/ 7310300 w 8476794"/>
              <a:gd name="connsiteY661" fmla="*/ 2586841 h 4750289"/>
              <a:gd name="connsiteX662" fmla="*/ 7323552 w 8476794"/>
              <a:gd name="connsiteY662" fmla="*/ 2785624 h 4750289"/>
              <a:gd name="connsiteX663" fmla="*/ 7363309 w 8476794"/>
              <a:gd name="connsiteY663" fmla="*/ 2878389 h 4750289"/>
              <a:gd name="connsiteX664" fmla="*/ 7323552 w 8476794"/>
              <a:gd name="connsiteY664" fmla="*/ 3434981 h 4750289"/>
              <a:gd name="connsiteX665" fmla="*/ 7270543 w 8476794"/>
              <a:gd name="connsiteY665" fmla="*/ 3328963 h 4750289"/>
              <a:gd name="connsiteX666" fmla="*/ 7058509 w 8476794"/>
              <a:gd name="connsiteY666" fmla="*/ 3103676 h 4750289"/>
              <a:gd name="connsiteX667" fmla="*/ 6912735 w 8476794"/>
              <a:gd name="connsiteY667" fmla="*/ 2838633 h 4750289"/>
              <a:gd name="connsiteX668" fmla="*/ 6819970 w 8476794"/>
              <a:gd name="connsiteY668" fmla="*/ 2706111 h 4750289"/>
              <a:gd name="connsiteX669" fmla="*/ 6766961 w 8476794"/>
              <a:gd name="connsiteY669" fmla="*/ 2573589 h 4750289"/>
              <a:gd name="connsiteX670" fmla="*/ 6700700 w 8476794"/>
              <a:gd name="connsiteY670" fmla="*/ 2454320 h 4750289"/>
              <a:gd name="connsiteX671" fmla="*/ 6674196 w 8476794"/>
              <a:gd name="connsiteY671" fmla="*/ 2374807 h 4750289"/>
              <a:gd name="connsiteX672" fmla="*/ 6621187 w 8476794"/>
              <a:gd name="connsiteY672" fmla="*/ 2321798 h 4750289"/>
              <a:gd name="connsiteX673" fmla="*/ 6568178 w 8476794"/>
              <a:gd name="connsiteY673" fmla="*/ 2255537 h 4750289"/>
              <a:gd name="connsiteX674" fmla="*/ 6515170 w 8476794"/>
              <a:gd name="connsiteY674" fmla="*/ 2189276 h 4750289"/>
              <a:gd name="connsiteX675" fmla="*/ 6475413 w 8476794"/>
              <a:gd name="connsiteY675" fmla="*/ 2136268 h 4750289"/>
              <a:gd name="connsiteX676" fmla="*/ 6515170 w 8476794"/>
              <a:gd name="connsiteY676" fmla="*/ 2123015 h 4750289"/>
              <a:gd name="connsiteX677" fmla="*/ 6581430 w 8476794"/>
              <a:gd name="connsiteY677" fmla="*/ 2202528 h 4750289"/>
              <a:gd name="connsiteX678" fmla="*/ 6965743 w 8476794"/>
              <a:gd name="connsiteY678" fmla="*/ 2586841 h 4750289"/>
              <a:gd name="connsiteX679" fmla="*/ 7151274 w 8476794"/>
              <a:gd name="connsiteY679" fmla="*/ 2798876 h 4750289"/>
              <a:gd name="connsiteX680" fmla="*/ 7204283 w 8476794"/>
              <a:gd name="connsiteY680" fmla="*/ 2971155 h 4750289"/>
              <a:gd name="connsiteX681" fmla="*/ 7217535 w 8476794"/>
              <a:gd name="connsiteY681" fmla="*/ 3024163 h 4750289"/>
              <a:gd name="connsiteX682" fmla="*/ 7230787 w 8476794"/>
              <a:gd name="connsiteY682" fmla="*/ 3169937 h 4750289"/>
              <a:gd name="connsiteX683" fmla="*/ 7244039 w 8476794"/>
              <a:gd name="connsiteY683" fmla="*/ 3130181 h 4750289"/>
              <a:gd name="connsiteX684" fmla="*/ 7138022 w 8476794"/>
              <a:gd name="connsiteY684" fmla="*/ 3077172 h 4750289"/>
              <a:gd name="connsiteX685" fmla="*/ 7032004 w 8476794"/>
              <a:gd name="connsiteY685" fmla="*/ 2984407 h 4750289"/>
              <a:gd name="connsiteX686" fmla="*/ 6912735 w 8476794"/>
              <a:gd name="connsiteY686" fmla="*/ 2918146 h 4750289"/>
              <a:gd name="connsiteX687" fmla="*/ 6501917 w 8476794"/>
              <a:gd name="connsiteY687" fmla="*/ 2547085 h 4750289"/>
              <a:gd name="connsiteX688" fmla="*/ 6435657 w 8476794"/>
              <a:gd name="connsiteY688" fmla="*/ 2494076 h 4750289"/>
              <a:gd name="connsiteX689" fmla="*/ 6369396 w 8476794"/>
              <a:gd name="connsiteY689" fmla="*/ 2388059 h 4750289"/>
              <a:gd name="connsiteX690" fmla="*/ 6342891 w 8476794"/>
              <a:gd name="connsiteY690" fmla="*/ 2295294 h 4750289"/>
              <a:gd name="connsiteX691" fmla="*/ 6303135 w 8476794"/>
              <a:gd name="connsiteY691" fmla="*/ 2162772 h 4750289"/>
              <a:gd name="connsiteX692" fmla="*/ 6316387 w 8476794"/>
              <a:gd name="connsiteY692" fmla="*/ 1871224 h 4750289"/>
              <a:gd name="connsiteX693" fmla="*/ 6475413 w 8476794"/>
              <a:gd name="connsiteY693" fmla="*/ 1884476 h 4750289"/>
              <a:gd name="connsiteX694" fmla="*/ 6700700 w 8476794"/>
              <a:gd name="connsiteY694" fmla="*/ 2162772 h 4750289"/>
              <a:gd name="connsiteX695" fmla="*/ 6806717 w 8476794"/>
              <a:gd name="connsiteY695" fmla="*/ 2295294 h 4750289"/>
              <a:gd name="connsiteX696" fmla="*/ 6899483 w 8476794"/>
              <a:gd name="connsiteY696" fmla="*/ 2533833 h 4750289"/>
              <a:gd name="connsiteX697" fmla="*/ 6939239 w 8476794"/>
              <a:gd name="connsiteY697" fmla="*/ 2639850 h 4750289"/>
              <a:gd name="connsiteX698" fmla="*/ 6978996 w 8476794"/>
              <a:gd name="connsiteY698" fmla="*/ 3143433 h 4750289"/>
              <a:gd name="connsiteX699" fmla="*/ 7005500 w 8476794"/>
              <a:gd name="connsiteY699" fmla="*/ 3103676 h 4750289"/>
              <a:gd name="connsiteX700" fmla="*/ 6925987 w 8476794"/>
              <a:gd name="connsiteY700" fmla="*/ 3037415 h 4750289"/>
              <a:gd name="connsiteX701" fmla="*/ 6713952 w 8476794"/>
              <a:gd name="connsiteY701" fmla="*/ 2878389 h 4750289"/>
              <a:gd name="connsiteX702" fmla="*/ 6594683 w 8476794"/>
              <a:gd name="connsiteY702" fmla="*/ 2772372 h 4750289"/>
              <a:gd name="connsiteX703" fmla="*/ 6422404 w 8476794"/>
              <a:gd name="connsiteY703" fmla="*/ 2600094 h 4750289"/>
              <a:gd name="connsiteX704" fmla="*/ 6223622 w 8476794"/>
              <a:gd name="connsiteY704" fmla="*/ 2427815 h 4750289"/>
              <a:gd name="connsiteX705" fmla="*/ 6157361 w 8476794"/>
              <a:gd name="connsiteY705" fmla="*/ 2308546 h 4750289"/>
              <a:gd name="connsiteX706" fmla="*/ 6077848 w 8476794"/>
              <a:gd name="connsiteY706" fmla="*/ 2202528 h 4750289"/>
              <a:gd name="connsiteX707" fmla="*/ 6130857 w 8476794"/>
              <a:gd name="connsiteY707" fmla="*/ 2149520 h 4750289"/>
              <a:gd name="connsiteX708" fmla="*/ 6342891 w 8476794"/>
              <a:gd name="connsiteY708" fmla="*/ 2268789 h 4750289"/>
              <a:gd name="connsiteX709" fmla="*/ 6660943 w 8476794"/>
              <a:gd name="connsiteY709" fmla="*/ 2573589 h 4750289"/>
              <a:gd name="connsiteX710" fmla="*/ 6833222 w 8476794"/>
              <a:gd name="connsiteY710" fmla="*/ 2798876 h 4750289"/>
              <a:gd name="connsiteX711" fmla="*/ 6872978 w 8476794"/>
              <a:gd name="connsiteY711" fmla="*/ 2918146 h 4750289"/>
              <a:gd name="connsiteX712" fmla="*/ 6899483 w 8476794"/>
              <a:gd name="connsiteY712" fmla="*/ 2971155 h 4750289"/>
              <a:gd name="connsiteX713" fmla="*/ 6912735 w 8476794"/>
              <a:gd name="connsiteY713" fmla="*/ 3010911 h 4750289"/>
              <a:gd name="connsiteX714" fmla="*/ 6740457 w 8476794"/>
              <a:gd name="connsiteY714" fmla="*/ 2838633 h 4750289"/>
              <a:gd name="connsiteX715" fmla="*/ 6475413 w 8476794"/>
              <a:gd name="connsiteY715" fmla="*/ 2560337 h 4750289"/>
              <a:gd name="connsiteX716" fmla="*/ 6329639 w 8476794"/>
              <a:gd name="connsiteY716" fmla="*/ 2348302 h 4750289"/>
              <a:gd name="connsiteX717" fmla="*/ 6210370 w 8476794"/>
              <a:gd name="connsiteY717" fmla="*/ 2202528 h 4750289"/>
              <a:gd name="connsiteX718" fmla="*/ 6117604 w 8476794"/>
              <a:gd name="connsiteY718" fmla="*/ 2043502 h 4750289"/>
              <a:gd name="connsiteX719" fmla="*/ 6130857 w 8476794"/>
              <a:gd name="connsiteY719" fmla="*/ 1963989 h 4750289"/>
              <a:gd name="connsiteX720" fmla="*/ 6144109 w 8476794"/>
              <a:gd name="connsiteY720" fmla="*/ 1924233 h 4750289"/>
              <a:gd name="connsiteX721" fmla="*/ 6289883 w 8476794"/>
              <a:gd name="connsiteY721" fmla="*/ 1831468 h 4750289"/>
              <a:gd name="connsiteX722" fmla="*/ 6568178 w 8476794"/>
              <a:gd name="connsiteY722" fmla="*/ 1857972 h 4750289"/>
              <a:gd name="connsiteX723" fmla="*/ 6780213 w 8476794"/>
              <a:gd name="connsiteY723" fmla="*/ 2043502 h 4750289"/>
              <a:gd name="connsiteX724" fmla="*/ 6925987 w 8476794"/>
              <a:gd name="connsiteY724" fmla="*/ 2189276 h 4750289"/>
              <a:gd name="connsiteX725" fmla="*/ 7071761 w 8476794"/>
              <a:gd name="connsiteY725" fmla="*/ 2348302 h 4750289"/>
              <a:gd name="connsiteX726" fmla="*/ 7111517 w 8476794"/>
              <a:gd name="connsiteY726" fmla="*/ 2613346 h 4750289"/>
              <a:gd name="connsiteX727" fmla="*/ 7124770 w 8476794"/>
              <a:gd name="connsiteY727" fmla="*/ 2706111 h 4750289"/>
              <a:gd name="connsiteX728" fmla="*/ 7151274 w 8476794"/>
              <a:gd name="connsiteY728" fmla="*/ 2891641 h 4750289"/>
              <a:gd name="connsiteX729" fmla="*/ 7257291 w 8476794"/>
              <a:gd name="connsiteY729" fmla="*/ 2507328 h 4750289"/>
              <a:gd name="connsiteX730" fmla="*/ 7297048 w 8476794"/>
              <a:gd name="connsiteY730" fmla="*/ 2374807 h 4750289"/>
              <a:gd name="connsiteX731" fmla="*/ 7416317 w 8476794"/>
              <a:gd name="connsiteY731" fmla="*/ 2308546 h 4750289"/>
              <a:gd name="connsiteX732" fmla="*/ 7495830 w 8476794"/>
              <a:gd name="connsiteY732" fmla="*/ 2215781 h 4750289"/>
              <a:gd name="connsiteX733" fmla="*/ 7615100 w 8476794"/>
              <a:gd name="connsiteY733" fmla="*/ 2136268 h 4750289"/>
              <a:gd name="connsiteX734" fmla="*/ 7641604 w 8476794"/>
              <a:gd name="connsiteY734" fmla="*/ 2109763 h 4750289"/>
              <a:gd name="connsiteX735" fmla="*/ 7721117 w 8476794"/>
              <a:gd name="connsiteY735" fmla="*/ 2043502 h 4750289"/>
              <a:gd name="connsiteX736" fmla="*/ 7760874 w 8476794"/>
              <a:gd name="connsiteY736" fmla="*/ 2070007 h 4750289"/>
              <a:gd name="connsiteX737" fmla="*/ 7787378 w 8476794"/>
              <a:gd name="connsiteY737" fmla="*/ 2123015 h 4750289"/>
              <a:gd name="connsiteX738" fmla="*/ 7853639 w 8476794"/>
              <a:gd name="connsiteY738" fmla="*/ 2335050 h 4750289"/>
              <a:gd name="connsiteX739" fmla="*/ 7946404 w 8476794"/>
              <a:gd name="connsiteY739" fmla="*/ 2573589 h 4750289"/>
              <a:gd name="connsiteX740" fmla="*/ 7959657 w 8476794"/>
              <a:gd name="connsiteY740" fmla="*/ 2798876 h 4750289"/>
              <a:gd name="connsiteX741" fmla="*/ 7972909 w 8476794"/>
              <a:gd name="connsiteY741" fmla="*/ 2904894 h 4750289"/>
              <a:gd name="connsiteX742" fmla="*/ 7959657 w 8476794"/>
              <a:gd name="connsiteY742" fmla="*/ 3355468 h 4750289"/>
              <a:gd name="connsiteX743" fmla="*/ 7919900 w 8476794"/>
              <a:gd name="connsiteY743" fmla="*/ 3381972 h 4750289"/>
              <a:gd name="connsiteX744" fmla="*/ 7866891 w 8476794"/>
              <a:gd name="connsiteY744" fmla="*/ 3421728 h 4750289"/>
              <a:gd name="connsiteX745" fmla="*/ 7840387 w 8476794"/>
              <a:gd name="connsiteY745" fmla="*/ 3448233 h 4750289"/>
              <a:gd name="connsiteX746" fmla="*/ 7787378 w 8476794"/>
              <a:gd name="connsiteY746" fmla="*/ 3461485 h 4750289"/>
              <a:gd name="connsiteX747" fmla="*/ 7707865 w 8476794"/>
              <a:gd name="connsiteY747" fmla="*/ 3514494 h 4750289"/>
              <a:gd name="connsiteX748" fmla="*/ 7509083 w 8476794"/>
              <a:gd name="connsiteY748" fmla="*/ 3580755 h 4750289"/>
              <a:gd name="connsiteX749" fmla="*/ 7469326 w 8476794"/>
              <a:gd name="connsiteY749" fmla="*/ 3607259 h 4750289"/>
              <a:gd name="connsiteX750" fmla="*/ 7111517 w 8476794"/>
              <a:gd name="connsiteY750" fmla="*/ 3607259 h 4750289"/>
              <a:gd name="connsiteX751" fmla="*/ 7032004 w 8476794"/>
              <a:gd name="connsiteY751" fmla="*/ 3567502 h 4750289"/>
              <a:gd name="connsiteX752" fmla="*/ 6713952 w 8476794"/>
              <a:gd name="connsiteY752" fmla="*/ 3289207 h 4750289"/>
              <a:gd name="connsiteX753" fmla="*/ 6647691 w 8476794"/>
              <a:gd name="connsiteY753" fmla="*/ 3143433 h 4750289"/>
              <a:gd name="connsiteX754" fmla="*/ 6594683 w 8476794"/>
              <a:gd name="connsiteY754" fmla="*/ 3010911 h 4750289"/>
              <a:gd name="connsiteX755" fmla="*/ 6515170 w 8476794"/>
              <a:gd name="connsiteY755" fmla="*/ 2931398 h 4750289"/>
              <a:gd name="connsiteX756" fmla="*/ 6488665 w 8476794"/>
              <a:gd name="connsiteY756" fmla="*/ 2825381 h 4750289"/>
              <a:gd name="connsiteX757" fmla="*/ 6462161 w 8476794"/>
              <a:gd name="connsiteY757" fmla="*/ 2732615 h 4750289"/>
              <a:gd name="connsiteX758" fmla="*/ 6488665 w 8476794"/>
              <a:gd name="connsiteY758" fmla="*/ 2533833 h 4750289"/>
              <a:gd name="connsiteX759" fmla="*/ 6554926 w 8476794"/>
              <a:gd name="connsiteY759" fmla="*/ 2586841 h 4750289"/>
              <a:gd name="connsiteX760" fmla="*/ 6621187 w 8476794"/>
              <a:gd name="connsiteY760" fmla="*/ 2706111 h 4750289"/>
              <a:gd name="connsiteX761" fmla="*/ 6660943 w 8476794"/>
              <a:gd name="connsiteY761" fmla="*/ 2812128 h 4750289"/>
              <a:gd name="connsiteX762" fmla="*/ 6727204 w 8476794"/>
              <a:gd name="connsiteY762" fmla="*/ 3050668 h 4750289"/>
              <a:gd name="connsiteX763" fmla="*/ 6819970 w 8476794"/>
              <a:gd name="connsiteY763" fmla="*/ 3355468 h 4750289"/>
              <a:gd name="connsiteX764" fmla="*/ 6806717 w 8476794"/>
              <a:gd name="connsiteY764" fmla="*/ 3594007 h 4750289"/>
              <a:gd name="connsiteX765" fmla="*/ 6753709 w 8476794"/>
              <a:gd name="connsiteY765" fmla="*/ 3660268 h 4750289"/>
              <a:gd name="connsiteX766" fmla="*/ 6700700 w 8476794"/>
              <a:gd name="connsiteY766" fmla="*/ 3739781 h 4750289"/>
              <a:gd name="connsiteX767" fmla="*/ 6607935 w 8476794"/>
              <a:gd name="connsiteY767" fmla="*/ 3806041 h 4750289"/>
              <a:gd name="connsiteX768" fmla="*/ 6488665 w 8476794"/>
              <a:gd name="connsiteY768" fmla="*/ 3792789 h 4750289"/>
              <a:gd name="connsiteX769" fmla="*/ 6475413 w 8476794"/>
              <a:gd name="connsiteY769" fmla="*/ 3753033 h 4750289"/>
              <a:gd name="connsiteX770" fmla="*/ 6528422 w 8476794"/>
              <a:gd name="connsiteY770" fmla="*/ 3275955 h 4750289"/>
              <a:gd name="connsiteX771" fmla="*/ 6541674 w 8476794"/>
              <a:gd name="connsiteY771" fmla="*/ 3222946 h 4750289"/>
              <a:gd name="connsiteX772" fmla="*/ 6568178 w 8476794"/>
              <a:gd name="connsiteY772" fmla="*/ 3183189 h 4750289"/>
              <a:gd name="connsiteX773" fmla="*/ 6621187 w 8476794"/>
              <a:gd name="connsiteY773" fmla="*/ 3275955 h 4750289"/>
              <a:gd name="connsiteX774" fmla="*/ 6660943 w 8476794"/>
              <a:gd name="connsiteY774" fmla="*/ 3434981 h 4750289"/>
              <a:gd name="connsiteX775" fmla="*/ 6634439 w 8476794"/>
              <a:gd name="connsiteY775" fmla="*/ 3898807 h 4750289"/>
              <a:gd name="connsiteX776" fmla="*/ 6594683 w 8476794"/>
              <a:gd name="connsiteY776" fmla="*/ 3991572 h 4750289"/>
              <a:gd name="connsiteX777" fmla="*/ 6554926 w 8476794"/>
              <a:gd name="connsiteY777" fmla="*/ 4057833 h 4750289"/>
              <a:gd name="connsiteX778" fmla="*/ 6475413 w 8476794"/>
              <a:gd name="connsiteY778" fmla="*/ 4137346 h 4750289"/>
              <a:gd name="connsiteX779" fmla="*/ 6342891 w 8476794"/>
              <a:gd name="connsiteY779" fmla="*/ 4243363 h 4750289"/>
              <a:gd name="connsiteX780" fmla="*/ 6157361 w 8476794"/>
              <a:gd name="connsiteY780" fmla="*/ 4322876 h 4750289"/>
              <a:gd name="connsiteX781" fmla="*/ 6038091 w 8476794"/>
              <a:gd name="connsiteY781" fmla="*/ 4375885 h 4750289"/>
              <a:gd name="connsiteX782" fmla="*/ 5879065 w 8476794"/>
              <a:gd name="connsiteY782" fmla="*/ 4402389 h 4750289"/>
              <a:gd name="connsiteX783" fmla="*/ 5667030 w 8476794"/>
              <a:gd name="connsiteY783" fmla="*/ 4362633 h 4750289"/>
              <a:gd name="connsiteX784" fmla="*/ 5680283 w 8476794"/>
              <a:gd name="connsiteY784" fmla="*/ 4190355 h 4750289"/>
              <a:gd name="connsiteX785" fmla="*/ 5773048 w 8476794"/>
              <a:gd name="connsiteY785" fmla="*/ 4031328 h 4750289"/>
              <a:gd name="connsiteX786" fmla="*/ 5865813 w 8476794"/>
              <a:gd name="connsiteY786" fmla="*/ 3978320 h 4750289"/>
              <a:gd name="connsiteX787" fmla="*/ 5945326 w 8476794"/>
              <a:gd name="connsiteY787" fmla="*/ 3912059 h 4750289"/>
              <a:gd name="connsiteX788" fmla="*/ 6130857 w 8476794"/>
              <a:gd name="connsiteY788" fmla="*/ 3951815 h 4750289"/>
              <a:gd name="connsiteX789" fmla="*/ 6197117 w 8476794"/>
              <a:gd name="connsiteY789" fmla="*/ 4018076 h 4750289"/>
              <a:gd name="connsiteX790" fmla="*/ 6250126 w 8476794"/>
              <a:gd name="connsiteY790" fmla="*/ 4071085 h 4750289"/>
              <a:gd name="connsiteX791" fmla="*/ 6303135 w 8476794"/>
              <a:gd name="connsiteY791" fmla="*/ 4177102 h 4750289"/>
              <a:gd name="connsiteX792" fmla="*/ 6356143 w 8476794"/>
              <a:gd name="connsiteY792" fmla="*/ 4283120 h 4750289"/>
              <a:gd name="connsiteX793" fmla="*/ 6342891 w 8476794"/>
              <a:gd name="connsiteY793" fmla="*/ 4481902 h 4750289"/>
              <a:gd name="connsiteX794" fmla="*/ 6276630 w 8476794"/>
              <a:gd name="connsiteY794" fmla="*/ 4495155 h 4750289"/>
              <a:gd name="connsiteX795" fmla="*/ 6024839 w 8476794"/>
              <a:gd name="connsiteY795" fmla="*/ 4468650 h 4750289"/>
              <a:gd name="connsiteX796" fmla="*/ 5958578 w 8476794"/>
              <a:gd name="connsiteY796" fmla="*/ 4415641 h 4750289"/>
              <a:gd name="connsiteX797" fmla="*/ 5852561 w 8476794"/>
              <a:gd name="connsiteY797" fmla="*/ 4362633 h 4750289"/>
              <a:gd name="connsiteX798" fmla="*/ 5706787 w 8476794"/>
              <a:gd name="connsiteY798" fmla="*/ 4256615 h 4750289"/>
              <a:gd name="connsiteX799" fmla="*/ 5799552 w 8476794"/>
              <a:gd name="connsiteY799" fmla="*/ 4084337 h 4750289"/>
              <a:gd name="connsiteX800" fmla="*/ 5839309 w 8476794"/>
              <a:gd name="connsiteY800" fmla="*/ 4071085 h 4750289"/>
              <a:gd name="connsiteX801" fmla="*/ 5945326 w 8476794"/>
              <a:gd name="connsiteY801" fmla="*/ 4044581 h 4750289"/>
              <a:gd name="connsiteX802" fmla="*/ 5971830 w 8476794"/>
              <a:gd name="connsiteY802" fmla="*/ 4084337 h 4750289"/>
              <a:gd name="connsiteX803" fmla="*/ 6077848 w 8476794"/>
              <a:gd name="connsiteY803" fmla="*/ 4230111 h 4750289"/>
              <a:gd name="connsiteX804" fmla="*/ 6104352 w 8476794"/>
              <a:gd name="connsiteY804" fmla="*/ 4309624 h 4750289"/>
              <a:gd name="connsiteX805" fmla="*/ 6144109 w 8476794"/>
              <a:gd name="connsiteY805" fmla="*/ 4375885 h 4750289"/>
              <a:gd name="connsiteX806" fmla="*/ 6170613 w 8476794"/>
              <a:gd name="connsiteY806" fmla="*/ 4428894 h 4750289"/>
              <a:gd name="connsiteX807" fmla="*/ 6077848 w 8476794"/>
              <a:gd name="connsiteY807" fmla="*/ 4680685 h 4750289"/>
              <a:gd name="connsiteX808" fmla="*/ 6011587 w 8476794"/>
              <a:gd name="connsiteY808" fmla="*/ 4693937 h 4750289"/>
              <a:gd name="connsiteX809" fmla="*/ 5958578 w 8476794"/>
              <a:gd name="connsiteY809" fmla="*/ 4720441 h 4750289"/>
              <a:gd name="connsiteX810" fmla="*/ 5905570 w 8476794"/>
              <a:gd name="connsiteY810" fmla="*/ 4733694 h 4750289"/>
              <a:gd name="connsiteX811" fmla="*/ 5865813 w 8476794"/>
              <a:gd name="connsiteY811" fmla="*/ 4746946 h 4750289"/>
              <a:gd name="connsiteX812" fmla="*/ 5481500 w 8476794"/>
              <a:gd name="connsiteY812" fmla="*/ 4654181 h 4750289"/>
              <a:gd name="connsiteX813" fmla="*/ 5468248 w 8476794"/>
              <a:gd name="connsiteY813" fmla="*/ 4548163 h 4750289"/>
              <a:gd name="connsiteX814" fmla="*/ 5481500 w 8476794"/>
              <a:gd name="connsiteY814" fmla="*/ 4362633 h 4750289"/>
              <a:gd name="connsiteX815" fmla="*/ 5534509 w 8476794"/>
              <a:gd name="connsiteY815" fmla="*/ 4309624 h 4750289"/>
              <a:gd name="connsiteX816" fmla="*/ 5614022 w 8476794"/>
              <a:gd name="connsiteY816" fmla="*/ 4243363 h 4750289"/>
              <a:gd name="connsiteX817" fmla="*/ 5600770 w 8476794"/>
              <a:gd name="connsiteY817" fmla="*/ 4389137 h 4750289"/>
              <a:gd name="connsiteX818" fmla="*/ 5508004 w 8476794"/>
              <a:gd name="connsiteY818" fmla="*/ 4402389 h 4750289"/>
              <a:gd name="connsiteX819" fmla="*/ 4686370 w 8476794"/>
              <a:gd name="connsiteY819" fmla="*/ 4481902 h 4750289"/>
              <a:gd name="connsiteX820" fmla="*/ 4540596 w 8476794"/>
              <a:gd name="connsiteY820" fmla="*/ 4521659 h 4750289"/>
              <a:gd name="connsiteX821" fmla="*/ 4394822 w 8476794"/>
              <a:gd name="connsiteY821" fmla="*/ 4548163 h 4750289"/>
              <a:gd name="connsiteX822" fmla="*/ 4302057 w 8476794"/>
              <a:gd name="connsiteY822" fmla="*/ 4521659 h 4750289"/>
              <a:gd name="connsiteX823" fmla="*/ 4368317 w 8476794"/>
              <a:gd name="connsiteY823" fmla="*/ 4256615 h 4750289"/>
              <a:gd name="connsiteX824" fmla="*/ 4381570 w 8476794"/>
              <a:gd name="connsiteY824" fmla="*/ 4574668 h 4750289"/>
              <a:gd name="connsiteX825" fmla="*/ 4315309 w 8476794"/>
              <a:gd name="connsiteY825" fmla="*/ 4587920 h 4750289"/>
              <a:gd name="connsiteX826" fmla="*/ 4262300 w 8476794"/>
              <a:gd name="connsiteY826" fmla="*/ 4601172 h 4750289"/>
              <a:gd name="connsiteX827" fmla="*/ 3639448 w 8476794"/>
              <a:gd name="connsiteY827" fmla="*/ 4574668 h 4750289"/>
              <a:gd name="connsiteX828" fmla="*/ 3493674 w 8476794"/>
              <a:gd name="connsiteY828" fmla="*/ 4561415 h 4750289"/>
              <a:gd name="connsiteX829" fmla="*/ 3281639 w 8476794"/>
              <a:gd name="connsiteY829" fmla="*/ 4548163 h 4750289"/>
              <a:gd name="connsiteX830" fmla="*/ 3202126 w 8476794"/>
              <a:gd name="connsiteY830" fmla="*/ 4508407 h 4750289"/>
              <a:gd name="connsiteX831" fmla="*/ 3162370 w 8476794"/>
              <a:gd name="connsiteY831" fmla="*/ 4495155 h 4750289"/>
              <a:gd name="connsiteX832" fmla="*/ 3069604 w 8476794"/>
              <a:gd name="connsiteY832" fmla="*/ 4375885 h 4750289"/>
              <a:gd name="connsiteX833" fmla="*/ 3003343 w 8476794"/>
              <a:gd name="connsiteY833" fmla="*/ 4283120 h 4750289"/>
              <a:gd name="connsiteX834" fmla="*/ 3029848 w 8476794"/>
              <a:gd name="connsiteY834" fmla="*/ 4137346 h 4750289"/>
              <a:gd name="connsiteX835" fmla="*/ 3056352 w 8476794"/>
              <a:gd name="connsiteY835" fmla="*/ 4110841 h 4750289"/>
              <a:gd name="connsiteX836" fmla="*/ 3135865 w 8476794"/>
              <a:gd name="connsiteY836" fmla="*/ 4097589 h 4750289"/>
              <a:gd name="connsiteX837" fmla="*/ 3069604 w 8476794"/>
              <a:gd name="connsiteY837" fmla="*/ 4044581 h 4750289"/>
              <a:gd name="connsiteX838" fmla="*/ 2738300 w 8476794"/>
              <a:gd name="connsiteY838" fmla="*/ 3859050 h 4750289"/>
              <a:gd name="connsiteX839" fmla="*/ 2658787 w 8476794"/>
              <a:gd name="connsiteY839" fmla="*/ 3792789 h 4750289"/>
              <a:gd name="connsiteX840" fmla="*/ 2539517 w 8476794"/>
              <a:gd name="connsiteY840" fmla="*/ 3713276 h 4750289"/>
              <a:gd name="connsiteX841" fmla="*/ 2353987 w 8476794"/>
              <a:gd name="connsiteY841" fmla="*/ 3514494 h 4750289"/>
              <a:gd name="connsiteX842" fmla="*/ 2208213 w 8476794"/>
              <a:gd name="connsiteY842" fmla="*/ 3328963 h 4750289"/>
              <a:gd name="connsiteX843" fmla="*/ 2194961 w 8476794"/>
              <a:gd name="connsiteY843" fmla="*/ 3262702 h 4750289"/>
              <a:gd name="connsiteX844" fmla="*/ 2181709 w 8476794"/>
              <a:gd name="connsiteY844" fmla="*/ 3222946 h 4750289"/>
              <a:gd name="connsiteX845" fmla="*/ 2234717 w 8476794"/>
              <a:gd name="connsiteY845" fmla="*/ 3236198 h 4750289"/>
              <a:gd name="connsiteX846" fmla="*/ 2287726 w 8476794"/>
              <a:gd name="connsiteY846" fmla="*/ 3302459 h 4750289"/>
              <a:gd name="connsiteX847" fmla="*/ 2340735 w 8476794"/>
              <a:gd name="connsiteY847" fmla="*/ 3421728 h 4750289"/>
              <a:gd name="connsiteX848" fmla="*/ 2367239 w 8476794"/>
              <a:gd name="connsiteY848" fmla="*/ 3474737 h 4750289"/>
              <a:gd name="connsiteX849" fmla="*/ 2406996 w 8476794"/>
              <a:gd name="connsiteY849" fmla="*/ 3540998 h 4750289"/>
              <a:gd name="connsiteX850" fmla="*/ 2433500 w 8476794"/>
              <a:gd name="connsiteY850" fmla="*/ 3620511 h 4750289"/>
              <a:gd name="connsiteX851" fmla="*/ 2473257 w 8476794"/>
              <a:gd name="connsiteY851" fmla="*/ 3673520 h 4750289"/>
              <a:gd name="connsiteX852" fmla="*/ 2526265 w 8476794"/>
              <a:gd name="connsiteY852" fmla="*/ 3766285 h 4750289"/>
              <a:gd name="connsiteX853" fmla="*/ 2592526 w 8476794"/>
              <a:gd name="connsiteY853" fmla="*/ 3872302 h 4750289"/>
              <a:gd name="connsiteX854" fmla="*/ 2619030 w 8476794"/>
              <a:gd name="connsiteY854" fmla="*/ 3925311 h 4750289"/>
              <a:gd name="connsiteX855" fmla="*/ 2645535 w 8476794"/>
              <a:gd name="connsiteY855" fmla="*/ 3951815 h 4750289"/>
              <a:gd name="connsiteX856" fmla="*/ 2552770 w 8476794"/>
              <a:gd name="connsiteY856" fmla="*/ 3872302 h 4750289"/>
              <a:gd name="connsiteX857" fmla="*/ 2460004 w 8476794"/>
              <a:gd name="connsiteY857" fmla="*/ 3766285 h 4750289"/>
              <a:gd name="connsiteX858" fmla="*/ 2393743 w 8476794"/>
              <a:gd name="connsiteY858" fmla="*/ 3700024 h 4750289"/>
              <a:gd name="connsiteX859" fmla="*/ 2314230 w 8476794"/>
              <a:gd name="connsiteY859" fmla="*/ 3633763 h 4750289"/>
              <a:gd name="connsiteX860" fmla="*/ 2141952 w 8476794"/>
              <a:gd name="connsiteY860" fmla="*/ 3514494 h 4750289"/>
              <a:gd name="connsiteX861" fmla="*/ 2088943 w 8476794"/>
              <a:gd name="connsiteY861" fmla="*/ 3448233 h 4750289"/>
              <a:gd name="connsiteX862" fmla="*/ 2102196 w 8476794"/>
              <a:gd name="connsiteY862" fmla="*/ 3554250 h 4750289"/>
              <a:gd name="connsiteX863" fmla="*/ 2168457 w 8476794"/>
              <a:gd name="connsiteY863" fmla="*/ 3647015 h 4750289"/>
              <a:gd name="connsiteX864" fmla="*/ 2194961 w 8476794"/>
              <a:gd name="connsiteY864" fmla="*/ 3713276 h 4750289"/>
              <a:gd name="connsiteX865" fmla="*/ 2247970 w 8476794"/>
              <a:gd name="connsiteY865" fmla="*/ 3792789 h 4750289"/>
              <a:gd name="connsiteX866" fmla="*/ 2300978 w 8476794"/>
              <a:gd name="connsiteY866" fmla="*/ 3885555 h 4750289"/>
              <a:gd name="connsiteX867" fmla="*/ 2327483 w 8476794"/>
              <a:gd name="connsiteY867" fmla="*/ 4018076 h 4750289"/>
              <a:gd name="connsiteX868" fmla="*/ 2353987 w 8476794"/>
              <a:gd name="connsiteY868" fmla="*/ 4084337 h 4750289"/>
              <a:gd name="connsiteX869" fmla="*/ 2367239 w 8476794"/>
              <a:gd name="connsiteY869" fmla="*/ 4124094 h 4750289"/>
              <a:gd name="connsiteX870" fmla="*/ 2406996 w 8476794"/>
              <a:gd name="connsiteY870" fmla="*/ 4283120 h 4750289"/>
              <a:gd name="connsiteX871" fmla="*/ 2460004 w 8476794"/>
              <a:gd name="connsiteY871" fmla="*/ 4150598 h 4750289"/>
              <a:gd name="connsiteX872" fmla="*/ 2526265 w 8476794"/>
              <a:gd name="connsiteY872" fmla="*/ 3951815 h 4750289"/>
              <a:gd name="connsiteX873" fmla="*/ 2539517 w 8476794"/>
              <a:gd name="connsiteY873" fmla="*/ 3819294 h 4750289"/>
              <a:gd name="connsiteX874" fmla="*/ 2566022 w 8476794"/>
              <a:gd name="connsiteY874" fmla="*/ 3726528 h 4750289"/>
              <a:gd name="connsiteX875" fmla="*/ 2592526 w 8476794"/>
              <a:gd name="connsiteY875" fmla="*/ 3620511 h 4750289"/>
              <a:gd name="connsiteX876" fmla="*/ 2579274 w 8476794"/>
              <a:gd name="connsiteY876" fmla="*/ 3554250 h 4750289"/>
              <a:gd name="connsiteX877" fmla="*/ 2539517 w 8476794"/>
              <a:gd name="connsiteY877" fmla="*/ 3514494 h 4750289"/>
              <a:gd name="connsiteX878" fmla="*/ 2552770 w 8476794"/>
              <a:gd name="connsiteY878" fmla="*/ 3580755 h 4750289"/>
              <a:gd name="connsiteX879" fmla="*/ 2579274 w 8476794"/>
              <a:gd name="connsiteY879" fmla="*/ 3660268 h 4750289"/>
              <a:gd name="connsiteX880" fmla="*/ 2566022 w 8476794"/>
              <a:gd name="connsiteY880" fmla="*/ 3859050 h 4750289"/>
              <a:gd name="connsiteX881" fmla="*/ 2539517 w 8476794"/>
              <a:gd name="connsiteY881" fmla="*/ 3832546 h 4750289"/>
              <a:gd name="connsiteX882" fmla="*/ 2433500 w 8476794"/>
              <a:gd name="connsiteY882" fmla="*/ 3739781 h 4750289"/>
              <a:gd name="connsiteX883" fmla="*/ 2314230 w 8476794"/>
              <a:gd name="connsiteY883" fmla="*/ 3567502 h 4750289"/>
              <a:gd name="connsiteX884" fmla="*/ 2181709 w 8476794"/>
              <a:gd name="connsiteY884" fmla="*/ 3315711 h 4750289"/>
              <a:gd name="connsiteX885" fmla="*/ 2088943 w 8476794"/>
              <a:gd name="connsiteY885" fmla="*/ 3037415 h 4750289"/>
              <a:gd name="connsiteX886" fmla="*/ 2088943 w 8476794"/>
              <a:gd name="connsiteY886" fmla="*/ 3037415 h 4750289"/>
              <a:gd name="connsiteX887" fmla="*/ 2049187 w 8476794"/>
              <a:gd name="connsiteY887" fmla="*/ 2825381 h 4750289"/>
              <a:gd name="connsiteX888" fmla="*/ 2062439 w 8476794"/>
              <a:gd name="connsiteY888" fmla="*/ 2745868 h 4750289"/>
              <a:gd name="connsiteX889" fmla="*/ 2141952 w 8476794"/>
              <a:gd name="connsiteY889" fmla="*/ 2732615 h 4750289"/>
              <a:gd name="connsiteX890" fmla="*/ 2685291 w 8476794"/>
              <a:gd name="connsiteY890" fmla="*/ 2745868 h 4750289"/>
              <a:gd name="connsiteX891" fmla="*/ 2738300 w 8476794"/>
              <a:gd name="connsiteY891" fmla="*/ 2759120 h 4750289"/>
              <a:gd name="connsiteX892" fmla="*/ 2831065 w 8476794"/>
              <a:gd name="connsiteY892" fmla="*/ 2838633 h 4750289"/>
              <a:gd name="connsiteX893" fmla="*/ 2870822 w 8476794"/>
              <a:gd name="connsiteY893" fmla="*/ 2851885 h 4750289"/>
              <a:gd name="connsiteX894" fmla="*/ 2910578 w 8476794"/>
              <a:gd name="connsiteY894" fmla="*/ 2825381 h 4750289"/>
              <a:gd name="connsiteX895" fmla="*/ 2884074 w 8476794"/>
              <a:gd name="connsiteY895" fmla="*/ 2772372 h 4750289"/>
              <a:gd name="connsiteX896" fmla="*/ 2844317 w 8476794"/>
              <a:gd name="connsiteY896" fmla="*/ 2706111 h 4750289"/>
              <a:gd name="connsiteX897" fmla="*/ 2579274 w 8476794"/>
              <a:gd name="connsiteY897" fmla="*/ 2414563 h 4750289"/>
              <a:gd name="connsiteX898" fmla="*/ 2486509 w 8476794"/>
              <a:gd name="connsiteY898" fmla="*/ 2295294 h 4750289"/>
              <a:gd name="connsiteX899" fmla="*/ 2128700 w 8476794"/>
              <a:gd name="connsiteY899" fmla="*/ 1924233 h 4750289"/>
              <a:gd name="connsiteX900" fmla="*/ 2049187 w 8476794"/>
              <a:gd name="connsiteY900" fmla="*/ 1804963 h 4750289"/>
              <a:gd name="connsiteX901" fmla="*/ 1929917 w 8476794"/>
              <a:gd name="connsiteY901" fmla="*/ 1725450 h 4750289"/>
              <a:gd name="connsiteX902" fmla="*/ 1784143 w 8476794"/>
              <a:gd name="connsiteY902" fmla="*/ 1606181 h 4750289"/>
              <a:gd name="connsiteX903" fmla="*/ 1731135 w 8476794"/>
              <a:gd name="connsiteY903" fmla="*/ 2003746 h 4750289"/>
              <a:gd name="connsiteX904" fmla="*/ 1704630 w 8476794"/>
              <a:gd name="connsiteY904" fmla="*/ 2242285 h 4750289"/>
              <a:gd name="connsiteX905" fmla="*/ 1691378 w 8476794"/>
              <a:gd name="connsiteY905" fmla="*/ 2348302 h 4750289"/>
              <a:gd name="connsiteX906" fmla="*/ 1664874 w 8476794"/>
              <a:gd name="connsiteY906" fmla="*/ 2388059 h 4750289"/>
              <a:gd name="connsiteX907" fmla="*/ 1651622 w 8476794"/>
              <a:gd name="connsiteY907" fmla="*/ 2427815 h 4750289"/>
              <a:gd name="connsiteX908" fmla="*/ 1598613 w 8476794"/>
              <a:gd name="connsiteY908" fmla="*/ 2374807 h 4750289"/>
              <a:gd name="connsiteX909" fmla="*/ 1307065 w 8476794"/>
              <a:gd name="connsiteY909" fmla="*/ 2109763 h 4750289"/>
              <a:gd name="connsiteX910" fmla="*/ 1201048 w 8476794"/>
              <a:gd name="connsiteY910" fmla="*/ 1990494 h 4750289"/>
              <a:gd name="connsiteX911" fmla="*/ 1134787 w 8476794"/>
              <a:gd name="connsiteY911" fmla="*/ 1871224 h 4750289"/>
              <a:gd name="connsiteX912" fmla="*/ 1042022 w 8476794"/>
              <a:gd name="connsiteY912" fmla="*/ 1765207 h 4750289"/>
              <a:gd name="connsiteX913" fmla="*/ 909500 w 8476794"/>
              <a:gd name="connsiteY913" fmla="*/ 1566424 h 4750289"/>
              <a:gd name="connsiteX914" fmla="*/ 922752 w 8476794"/>
              <a:gd name="connsiteY914" fmla="*/ 1526668 h 4750289"/>
              <a:gd name="connsiteX915" fmla="*/ 975761 w 8476794"/>
              <a:gd name="connsiteY915" fmla="*/ 1566424 h 4750289"/>
              <a:gd name="connsiteX916" fmla="*/ 1174543 w 8476794"/>
              <a:gd name="connsiteY916" fmla="*/ 1778459 h 4750289"/>
              <a:gd name="connsiteX917" fmla="*/ 1293813 w 8476794"/>
              <a:gd name="connsiteY917" fmla="*/ 1937485 h 4750289"/>
              <a:gd name="connsiteX918" fmla="*/ 1519100 w 8476794"/>
              <a:gd name="connsiteY918" fmla="*/ 2162772 h 4750289"/>
              <a:gd name="connsiteX919" fmla="*/ 1797396 w 8476794"/>
              <a:gd name="connsiteY919" fmla="*/ 2573589 h 4750289"/>
              <a:gd name="connsiteX920" fmla="*/ 1890161 w 8476794"/>
              <a:gd name="connsiteY920" fmla="*/ 2745868 h 4750289"/>
              <a:gd name="connsiteX921" fmla="*/ 1929917 w 8476794"/>
              <a:gd name="connsiteY921" fmla="*/ 2865137 h 4750289"/>
              <a:gd name="connsiteX922" fmla="*/ 1943170 w 8476794"/>
              <a:gd name="connsiteY922" fmla="*/ 2971155 h 4750289"/>
              <a:gd name="connsiteX923" fmla="*/ 1956422 w 8476794"/>
              <a:gd name="connsiteY923" fmla="*/ 2891641 h 4750289"/>
              <a:gd name="connsiteX924" fmla="*/ 1943170 w 8476794"/>
              <a:gd name="connsiteY924" fmla="*/ 2268789 h 4750289"/>
              <a:gd name="connsiteX925" fmla="*/ 1916665 w 8476794"/>
              <a:gd name="connsiteY925" fmla="*/ 2043502 h 4750289"/>
              <a:gd name="connsiteX926" fmla="*/ 1890161 w 8476794"/>
              <a:gd name="connsiteY926" fmla="*/ 1910981 h 4750289"/>
              <a:gd name="connsiteX927" fmla="*/ 1837152 w 8476794"/>
              <a:gd name="connsiteY927" fmla="*/ 2149520 h 4750289"/>
              <a:gd name="connsiteX928" fmla="*/ 1797396 w 8476794"/>
              <a:gd name="connsiteY928" fmla="*/ 2282041 h 4750289"/>
              <a:gd name="connsiteX929" fmla="*/ 1784143 w 8476794"/>
              <a:gd name="connsiteY929" fmla="*/ 2626598 h 4750289"/>
              <a:gd name="connsiteX930" fmla="*/ 1770891 w 8476794"/>
              <a:gd name="connsiteY930" fmla="*/ 2732615 h 4750289"/>
              <a:gd name="connsiteX931" fmla="*/ 1784143 w 8476794"/>
              <a:gd name="connsiteY931" fmla="*/ 2759120 h 4750289"/>
              <a:gd name="connsiteX932" fmla="*/ 1704630 w 8476794"/>
              <a:gd name="connsiteY932" fmla="*/ 2533833 h 4750289"/>
              <a:gd name="connsiteX933" fmla="*/ 1585361 w 8476794"/>
              <a:gd name="connsiteY933" fmla="*/ 2242285 h 4750289"/>
              <a:gd name="connsiteX934" fmla="*/ 1055274 w 8476794"/>
              <a:gd name="connsiteY934" fmla="*/ 1261624 h 4750289"/>
              <a:gd name="connsiteX935" fmla="*/ 989013 w 8476794"/>
              <a:gd name="connsiteY935" fmla="*/ 1168859 h 4750289"/>
              <a:gd name="connsiteX936" fmla="*/ 936004 w 8476794"/>
              <a:gd name="connsiteY936" fmla="*/ 1076094 h 4750289"/>
              <a:gd name="connsiteX937" fmla="*/ 869743 w 8476794"/>
              <a:gd name="connsiteY937" fmla="*/ 996581 h 4750289"/>
              <a:gd name="connsiteX938" fmla="*/ 829987 w 8476794"/>
              <a:gd name="connsiteY938" fmla="*/ 943572 h 4750289"/>
              <a:gd name="connsiteX939" fmla="*/ 816735 w 8476794"/>
              <a:gd name="connsiteY939" fmla="*/ 877311 h 4750289"/>
              <a:gd name="connsiteX940" fmla="*/ 869743 w 8476794"/>
              <a:gd name="connsiteY940" fmla="*/ 917068 h 4750289"/>
              <a:gd name="connsiteX941" fmla="*/ 922752 w 8476794"/>
              <a:gd name="connsiteY941" fmla="*/ 1009833 h 4750289"/>
              <a:gd name="connsiteX942" fmla="*/ 962509 w 8476794"/>
              <a:gd name="connsiteY942" fmla="*/ 1129102 h 4750289"/>
              <a:gd name="connsiteX943" fmla="*/ 1028770 w 8476794"/>
              <a:gd name="connsiteY943" fmla="*/ 1261624 h 4750289"/>
              <a:gd name="connsiteX944" fmla="*/ 1121535 w 8476794"/>
              <a:gd name="connsiteY944" fmla="*/ 1619433 h 4750289"/>
              <a:gd name="connsiteX945" fmla="*/ 1134787 w 8476794"/>
              <a:gd name="connsiteY945" fmla="*/ 1950737 h 4750289"/>
              <a:gd name="connsiteX946" fmla="*/ 1108283 w 8476794"/>
              <a:gd name="connsiteY946" fmla="*/ 1910981 h 4750289"/>
              <a:gd name="connsiteX947" fmla="*/ 1028770 w 8476794"/>
              <a:gd name="connsiteY947" fmla="*/ 1818215 h 4750289"/>
              <a:gd name="connsiteX948" fmla="*/ 843239 w 8476794"/>
              <a:gd name="connsiteY948" fmla="*/ 1553172 h 4750289"/>
              <a:gd name="connsiteX949" fmla="*/ 763726 w 8476794"/>
              <a:gd name="connsiteY949" fmla="*/ 1460407 h 4750289"/>
              <a:gd name="connsiteX950" fmla="*/ 578196 w 8476794"/>
              <a:gd name="connsiteY950" fmla="*/ 1182111 h 4750289"/>
              <a:gd name="connsiteX951" fmla="*/ 538439 w 8476794"/>
              <a:gd name="connsiteY951" fmla="*/ 1142355 h 4750289"/>
              <a:gd name="connsiteX952" fmla="*/ 485430 w 8476794"/>
              <a:gd name="connsiteY952" fmla="*/ 1076094 h 4750289"/>
              <a:gd name="connsiteX953" fmla="*/ 472178 w 8476794"/>
              <a:gd name="connsiteY953" fmla="*/ 1155607 h 4750289"/>
              <a:gd name="connsiteX954" fmla="*/ 485430 w 8476794"/>
              <a:gd name="connsiteY954" fmla="*/ 1341137 h 4750289"/>
              <a:gd name="connsiteX955" fmla="*/ 525187 w 8476794"/>
              <a:gd name="connsiteY955" fmla="*/ 1539920 h 4750289"/>
              <a:gd name="connsiteX956" fmla="*/ 538439 w 8476794"/>
              <a:gd name="connsiteY956" fmla="*/ 1632685 h 4750289"/>
              <a:gd name="connsiteX957" fmla="*/ 525187 w 8476794"/>
              <a:gd name="connsiteY957" fmla="*/ 2043502 h 4750289"/>
              <a:gd name="connsiteX958" fmla="*/ 511935 w 8476794"/>
              <a:gd name="connsiteY958" fmla="*/ 2123015 h 4750289"/>
              <a:gd name="connsiteX959" fmla="*/ 498683 w 8476794"/>
              <a:gd name="connsiteY959" fmla="*/ 2162772 h 4750289"/>
              <a:gd name="connsiteX960" fmla="*/ 458926 w 8476794"/>
              <a:gd name="connsiteY960" fmla="*/ 2176024 h 4750289"/>
              <a:gd name="connsiteX961" fmla="*/ 405917 w 8476794"/>
              <a:gd name="connsiteY961" fmla="*/ 2136268 h 4750289"/>
              <a:gd name="connsiteX962" fmla="*/ 260143 w 8476794"/>
              <a:gd name="connsiteY962" fmla="*/ 1857972 h 4750289"/>
              <a:gd name="connsiteX963" fmla="*/ 193883 w 8476794"/>
              <a:gd name="connsiteY963" fmla="*/ 1619433 h 4750289"/>
              <a:gd name="connsiteX964" fmla="*/ 48109 w 8476794"/>
              <a:gd name="connsiteY964" fmla="*/ 1168859 h 4750289"/>
              <a:gd name="connsiteX965" fmla="*/ 34857 w 8476794"/>
              <a:gd name="connsiteY965" fmla="*/ 333972 h 4750289"/>
              <a:gd name="connsiteX966" fmla="*/ 87865 w 8476794"/>
              <a:gd name="connsiteY966" fmla="*/ 307468 h 4750289"/>
              <a:gd name="connsiteX967" fmla="*/ 193883 w 8476794"/>
              <a:gd name="connsiteY967" fmla="*/ 386981 h 4750289"/>
              <a:gd name="connsiteX968" fmla="*/ 313152 w 8476794"/>
              <a:gd name="connsiteY968" fmla="*/ 532755 h 4750289"/>
              <a:gd name="connsiteX969" fmla="*/ 339657 w 8476794"/>
              <a:gd name="connsiteY969" fmla="*/ 572511 h 4750289"/>
              <a:gd name="connsiteX970" fmla="*/ 419170 w 8476794"/>
              <a:gd name="connsiteY970" fmla="*/ 665276 h 4750289"/>
              <a:gd name="connsiteX971" fmla="*/ 511935 w 8476794"/>
              <a:gd name="connsiteY971" fmla="*/ 811050 h 4750289"/>
              <a:gd name="connsiteX972" fmla="*/ 564943 w 8476794"/>
              <a:gd name="connsiteY972" fmla="*/ 956824 h 4750289"/>
              <a:gd name="connsiteX973" fmla="*/ 617952 w 8476794"/>
              <a:gd name="connsiteY973" fmla="*/ 1009833 h 4750289"/>
              <a:gd name="connsiteX974" fmla="*/ 591448 w 8476794"/>
              <a:gd name="connsiteY974" fmla="*/ 930320 h 4750289"/>
              <a:gd name="connsiteX975" fmla="*/ 485430 w 8476794"/>
              <a:gd name="connsiteY975" fmla="*/ 824302 h 4750289"/>
              <a:gd name="connsiteX976" fmla="*/ 405917 w 8476794"/>
              <a:gd name="connsiteY976" fmla="*/ 758041 h 4750289"/>
              <a:gd name="connsiteX977" fmla="*/ 392665 w 8476794"/>
              <a:gd name="connsiteY977" fmla="*/ 731537 h 4750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</a:cxnLst>
            <a:rect l="l" t="t" r="r" b="b"/>
            <a:pathLst>
              <a:path w="8476794" h="4750289">
                <a:moveTo>
                  <a:pt x="7880143" y="373728"/>
                </a:moveTo>
                <a:cubicBezTo>
                  <a:pt x="7844804" y="378146"/>
                  <a:pt x="7808828" y="378973"/>
                  <a:pt x="7774126" y="386981"/>
                </a:cubicBezTo>
                <a:cubicBezTo>
                  <a:pt x="7750947" y="392330"/>
                  <a:pt x="7730601" y="406489"/>
                  <a:pt x="7707865" y="413485"/>
                </a:cubicBezTo>
                <a:cubicBezTo>
                  <a:pt x="7673049" y="424197"/>
                  <a:pt x="7636405" y="428470"/>
                  <a:pt x="7601848" y="439989"/>
                </a:cubicBezTo>
                <a:lnTo>
                  <a:pt x="7562091" y="453241"/>
                </a:lnTo>
                <a:cubicBezTo>
                  <a:pt x="7548839" y="462076"/>
                  <a:pt x="7536581" y="472623"/>
                  <a:pt x="7522335" y="479746"/>
                </a:cubicBezTo>
                <a:cubicBezTo>
                  <a:pt x="7490644" y="495592"/>
                  <a:pt x="7450725" y="508033"/>
                  <a:pt x="7416317" y="519502"/>
                </a:cubicBezTo>
                <a:cubicBezTo>
                  <a:pt x="7403065" y="528337"/>
                  <a:pt x="7390807" y="538884"/>
                  <a:pt x="7376561" y="546007"/>
                </a:cubicBezTo>
                <a:cubicBezTo>
                  <a:pt x="7364067" y="552254"/>
                  <a:pt x="7347712" y="550533"/>
                  <a:pt x="7336804" y="559259"/>
                </a:cubicBezTo>
                <a:cubicBezTo>
                  <a:pt x="7324367" y="569208"/>
                  <a:pt x="7319135" y="585763"/>
                  <a:pt x="7310300" y="599015"/>
                </a:cubicBezTo>
                <a:cubicBezTo>
                  <a:pt x="7303900" y="727020"/>
                  <a:pt x="7278056" y="1084811"/>
                  <a:pt x="7310300" y="1195363"/>
                </a:cubicBezTo>
                <a:cubicBezTo>
                  <a:pt x="7317824" y="1221158"/>
                  <a:pt x="7363309" y="1186528"/>
                  <a:pt x="7389813" y="1182111"/>
                </a:cubicBezTo>
                <a:cubicBezTo>
                  <a:pt x="7440598" y="1156719"/>
                  <a:pt x="7451591" y="1155174"/>
                  <a:pt x="7495830" y="1115850"/>
                </a:cubicBezTo>
                <a:cubicBezTo>
                  <a:pt x="7519176" y="1095098"/>
                  <a:pt x="7562091" y="1049589"/>
                  <a:pt x="7562091" y="1049589"/>
                </a:cubicBezTo>
                <a:cubicBezTo>
                  <a:pt x="7575213" y="1010224"/>
                  <a:pt x="7583599" y="961821"/>
                  <a:pt x="7615100" y="930320"/>
                </a:cubicBezTo>
                <a:cubicBezTo>
                  <a:pt x="7626362" y="919058"/>
                  <a:pt x="7640302" y="910284"/>
                  <a:pt x="7654857" y="903815"/>
                </a:cubicBezTo>
                <a:cubicBezTo>
                  <a:pt x="7724935" y="872669"/>
                  <a:pt x="7761745" y="872337"/>
                  <a:pt x="7840387" y="864059"/>
                </a:cubicBezTo>
                <a:cubicBezTo>
                  <a:pt x="7888911" y="858951"/>
                  <a:pt x="7937570" y="855224"/>
                  <a:pt x="7986161" y="850807"/>
                </a:cubicBezTo>
                <a:cubicBezTo>
                  <a:pt x="8008248" y="841972"/>
                  <a:pt x="8029344" y="830072"/>
                  <a:pt x="8052422" y="824302"/>
                </a:cubicBezTo>
                <a:cubicBezTo>
                  <a:pt x="8082725" y="816726"/>
                  <a:pt x="8114455" y="816638"/>
                  <a:pt x="8145187" y="811050"/>
                </a:cubicBezTo>
                <a:cubicBezTo>
                  <a:pt x="8163107" y="807792"/>
                  <a:pt x="8180526" y="802215"/>
                  <a:pt x="8198196" y="797798"/>
                </a:cubicBezTo>
                <a:cubicBezTo>
                  <a:pt x="8233802" y="851208"/>
                  <a:pt x="8255047" y="888709"/>
                  <a:pt x="8317465" y="930320"/>
                </a:cubicBezTo>
                <a:cubicBezTo>
                  <a:pt x="8407374" y="990259"/>
                  <a:pt x="8374454" y="960804"/>
                  <a:pt x="8423483" y="1009833"/>
                </a:cubicBezTo>
                <a:cubicBezTo>
                  <a:pt x="8427900" y="1031920"/>
                  <a:pt x="8428826" y="1055004"/>
                  <a:pt x="8436735" y="1076094"/>
                </a:cubicBezTo>
                <a:cubicBezTo>
                  <a:pt x="8442327" y="1091007"/>
                  <a:pt x="8456116" y="1101604"/>
                  <a:pt x="8463239" y="1115850"/>
                </a:cubicBezTo>
                <a:cubicBezTo>
                  <a:pt x="8469486" y="1128344"/>
                  <a:pt x="8472074" y="1142355"/>
                  <a:pt x="8476491" y="1155607"/>
                </a:cubicBezTo>
                <a:cubicBezTo>
                  <a:pt x="8472074" y="1177694"/>
                  <a:pt x="8473312" y="1201722"/>
                  <a:pt x="8463239" y="1221868"/>
                </a:cubicBezTo>
                <a:cubicBezTo>
                  <a:pt x="8454858" y="1238631"/>
                  <a:pt x="8435680" y="1247395"/>
                  <a:pt x="8423483" y="1261624"/>
                </a:cubicBezTo>
                <a:cubicBezTo>
                  <a:pt x="8409109" y="1278394"/>
                  <a:pt x="8394452" y="1295325"/>
                  <a:pt x="8383726" y="1314633"/>
                </a:cubicBezTo>
                <a:cubicBezTo>
                  <a:pt x="8331662" y="1408347"/>
                  <a:pt x="8393632" y="1362689"/>
                  <a:pt x="8304213" y="1407398"/>
                </a:cubicBezTo>
                <a:cubicBezTo>
                  <a:pt x="8290961" y="1425068"/>
                  <a:pt x="8279131" y="1443899"/>
                  <a:pt x="8264457" y="1460407"/>
                </a:cubicBezTo>
                <a:cubicBezTo>
                  <a:pt x="8243705" y="1483753"/>
                  <a:pt x="8212165" y="1498730"/>
                  <a:pt x="8198196" y="1526668"/>
                </a:cubicBezTo>
                <a:cubicBezTo>
                  <a:pt x="8189361" y="1544337"/>
                  <a:pt x="8184547" y="1564677"/>
                  <a:pt x="8171691" y="1579676"/>
                </a:cubicBezTo>
                <a:cubicBezTo>
                  <a:pt x="8157317" y="1596446"/>
                  <a:pt x="8133357" y="1602925"/>
                  <a:pt x="8118683" y="1619433"/>
                </a:cubicBezTo>
                <a:cubicBezTo>
                  <a:pt x="8066807" y="1677794"/>
                  <a:pt x="8072421" y="1693766"/>
                  <a:pt x="8039170" y="1751955"/>
                </a:cubicBezTo>
                <a:cubicBezTo>
                  <a:pt x="8031268" y="1765784"/>
                  <a:pt x="8020567" y="1777882"/>
                  <a:pt x="8012665" y="1791711"/>
                </a:cubicBezTo>
                <a:cubicBezTo>
                  <a:pt x="8002864" y="1808863"/>
                  <a:pt x="7996325" y="1827780"/>
                  <a:pt x="7986161" y="1844720"/>
                </a:cubicBezTo>
                <a:cubicBezTo>
                  <a:pt x="7969772" y="1872035"/>
                  <a:pt x="7933152" y="1924233"/>
                  <a:pt x="7933152" y="1924233"/>
                </a:cubicBezTo>
                <a:cubicBezTo>
                  <a:pt x="7873205" y="1904250"/>
                  <a:pt x="7828479" y="1899522"/>
                  <a:pt x="7787378" y="1844720"/>
                </a:cubicBezTo>
                <a:cubicBezTo>
                  <a:pt x="7776450" y="1830149"/>
                  <a:pt x="7784571" y="1806632"/>
                  <a:pt x="7774126" y="1791711"/>
                </a:cubicBezTo>
                <a:cubicBezTo>
                  <a:pt x="7752631" y="1761004"/>
                  <a:pt x="7718348" y="1741208"/>
                  <a:pt x="7694613" y="1712198"/>
                </a:cubicBezTo>
                <a:cubicBezTo>
                  <a:pt x="7603742" y="1601132"/>
                  <a:pt x="7714807" y="1681907"/>
                  <a:pt x="7588596" y="1606181"/>
                </a:cubicBezTo>
                <a:cubicBezTo>
                  <a:pt x="7579761" y="1592929"/>
                  <a:pt x="7574184" y="1576789"/>
                  <a:pt x="7562091" y="1566424"/>
                </a:cubicBezTo>
                <a:cubicBezTo>
                  <a:pt x="7542534" y="1549661"/>
                  <a:pt x="7516790" y="1541639"/>
                  <a:pt x="7495830" y="1526668"/>
                </a:cubicBezTo>
                <a:cubicBezTo>
                  <a:pt x="7485663" y="1519406"/>
                  <a:pt x="7478161" y="1508998"/>
                  <a:pt x="7469326" y="1500163"/>
                </a:cubicBezTo>
                <a:cubicBezTo>
                  <a:pt x="7460491" y="1478076"/>
                  <a:pt x="7454375" y="1454697"/>
                  <a:pt x="7442822" y="1433902"/>
                </a:cubicBezTo>
                <a:cubicBezTo>
                  <a:pt x="7401822" y="1360102"/>
                  <a:pt x="7415145" y="1402620"/>
                  <a:pt x="7376561" y="1354389"/>
                </a:cubicBezTo>
                <a:cubicBezTo>
                  <a:pt x="7366612" y="1341952"/>
                  <a:pt x="7358892" y="1327885"/>
                  <a:pt x="7350057" y="1314633"/>
                </a:cubicBezTo>
                <a:cubicBezTo>
                  <a:pt x="7354474" y="1292546"/>
                  <a:pt x="7368772" y="1270224"/>
                  <a:pt x="7363309" y="1248372"/>
                </a:cubicBezTo>
                <a:cubicBezTo>
                  <a:pt x="7350447" y="1196925"/>
                  <a:pt x="7286679" y="1120765"/>
                  <a:pt x="7244039" y="1089346"/>
                </a:cubicBezTo>
                <a:cubicBezTo>
                  <a:pt x="6977179" y="892712"/>
                  <a:pt x="7154521" y="1024506"/>
                  <a:pt x="6939239" y="930320"/>
                </a:cubicBezTo>
                <a:cubicBezTo>
                  <a:pt x="6906611" y="916045"/>
                  <a:pt x="6878660" y="892557"/>
                  <a:pt x="6846474" y="877311"/>
                </a:cubicBezTo>
                <a:cubicBezTo>
                  <a:pt x="6794576" y="852728"/>
                  <a:pt x="6740549" y="832915"/>
                  <a:pt x="6687448" y="811050"/>
                </a:cubicBezTo>
                <a:cubicBezTo>
                  <a:pt x="6620106" y="783321"/>
                  <a:pt x="6636773" y="789741"/>
                  <a:pt x="6581430" y="771294"/>
                </a:cubicBezTo>
                <a:cubicBezTo>
                  <a:pt x="6456443" y="833787"/>
                  <a:pt x="6539686" y="778282"/>
                  <a:pt x="6448909" y="877311"/>
                </a:cubicBezTo>
                <a:cubicBezTo>
                  <a:pt x="6336535" y="999901"/>
                  <a:pt x="6383207" y="929574"/>
                  <a:pt x="6303135" y="1036337"/>
                </a:cubicBezTo>
                <a:cubicBezTo>
                  <a:pt x="6293579" y="1049079"/>
                  <a:pt x="6283753" y="1061848"/>
                  <a:pt x="6276630" y="1076094"/>
                </a:cubicBezTo>
                <a:cubicBezTo>
                  <a:pt x="6265992" y="1097371"/>
                  <a:pt x="6257648" y="1119787"/>
                  <a:pt x="6250126" y="1142355"/>
                </a:cubicBezTo>
                <a:cubicBezTo>
                  <a:pt x="6240768" y="1170429"/>
                  <a:pt x="6228874" y="1235364"/>
                  <a:pt x="6223622" y="1261624"/>
                </a:cubicBezTo>
                <a:cubicBezTo>
                  <a:pt x="6232457" y="1323468"/>
                  <a:pt x="6235818" y="1386344"/>
                  <a:pt x="6250126" y="1447155"/>
                </a:cubicBezTo>
                <a:cubicBezTo>
                  <a:pt x="6256704" y="1475112"/>
                  <a:pt x="6318379" y="1526783"/>
                  <a:pt x="6329639" y="1539920"/>
                </a:cubicBezTo>
                <a:cubicBezTo>
                  <a:pt x="6340004" y="1552013"/>
                  <a:pt x="6346587" y="1566934"/>
                  <a:pt x="6356143" y="1579676"/>
                </a:cubicBezTo>
                <a:cubicBezTo>
                  <a:pt x="6373114" y="1602304"/>
                  <a:pt x="6393052" y="1622681"/>
                  <a:pt x="6409152" y="1645937"/>
                </a:cubicBezTo>
                <a:cubicBezTo>
                  <a:pt x="6498795" y="1775421"/>
                  <a:pt x="6435028" y="1725032"/>
                  <a:pt x="6515170" y="1778459"/>
                </a:cubicBezTo>
                <a:cubicBezTo>
                  <a:pt x="6519587" y="1791711"/>
                  <a:pt x="6519479" y="1807484"/>
                  <a:pt x="6528422" y="1818215"/>
                </a:cubicBezTo>
                <a:cubicBezTo>
                  <a:pt x="6567017" y="1864529"/>
                  <a:pt x="6576660" y="1852142"/>
                  <a:pt x="6621187" y="1871224"/>
                </a:cubicBezTo>
                <a:cubicBezTo>
                  <a:pt x="6639345" y="1879006"/>
                  <a:pt x="6655314" y="1891918"/>
                  <a:pt x="6674196" y="1897728"/>
                </a:cubicBezTo>
                <a:cubicBezTo>
                  <a:pt x="6752420" y="1921797"/>
                  <a:pt x="6892685" y="1939497"/>
                  <a:pt x="6965743" y="1950737"/>
                </a:cubicBezTo>
                <a:lnTo>
                  <a:pt x="7615100" y="1937485"/>
                </a:lnTo>
                <a:cubicBezTo>
                  <a:pt x="7629059" y="1936948"/>
                  <a:pt x="7643011" y="1931637"/>
                  <a:pt x="7654857" y="1924233"/>
                </a:cubicBezTo>
                <a:cubicBezTo>
                  <a:pt x="7727674" y="1878722"/>
                  <a:pt x="7708738" y="1884933"/>
                  <a:pt x="7747622" y="1831468"/>
                </a:cubicBezTo>
                <a:cubicBezTo>
                  <a:pt x="7773604" y="1795743"/>
                  <a:pt x="7810729" y="1766465"/>
                  <a:pt x="7827135" y="1725450"/>
                </a:cubicBezTo>
                <a:cubicBezTo>
                  <a:pt x="7863205" y="1635274"/>
                  <a:pt x="7841400" y="1679587"/>
                  <a:pt x="7893396" y="1592928"/>
                </a:cubicBezTo>
                <a:cubicBezTo>
                  <a:pt x="7913057" y="1435638"/>
                  <a:pt x="7936477" y="1316318"/>
                  <a:pt x="7866891" y="1142355"/>
                </a:cubicBezTo>
                <a:cubicBezTo>
                  <a:pt x="7855290" y="1113353"/>
                  <a:pt x="7805048" y="1151190"/>
                  <a:pt x="7774126" y="1155607"/>
                </a:cubicBezTo>
                <a:cubicBezTo>
                  <a:pt x="7715086" y="1185126"/>
                  <a:pt x="7715882" y="1183034"/>
                  <a:pt x="7654857" y="1221868"/>
                </a:cubicBezTo>
                <a:cubicBezTo>
                  <a:pt x="7627983" y="1238970"/>
                  <a:pt x="7575343" y="1274876"/>
                  <a:pt x="7575343" y="1274876"/>
                </a:cubicBezTo>
                <a:cubicBezTo>
                  <a:pt x="7548839" y="1310215"/>
                  <a:pt x="7491284" y="1336954"/>
                  <a:pt x="7495830" y="1380894"/>
                </a:cubicBezTo>
                <a:cubicBezTo>
                  <a:pt x="7537620" y="1784857"/>
                  <a:pt x="7477991" y="1650016"/>
                  <a:pt x="7562091" y="1818215"/>
                </a:cubicBezTo>
                <a:cubicBezTo>
                  <a:pt x="7602592" y="1980222"/>
                  <a:pt x="7537867" y="1750458"/>
                  <a:pt x="7615100" y="1924233"/>
                </a:cubicBezTo>
                <a:cubicBezTo>
                  <a:pt x="7624248" y="1944816"/>
                  <a:pt x="7623935" y="1968407"/>
                  <a:pt x="7628352" y="1990494"/>
                </a:cubicBezTo>
                <a:cubicBezTo>
                  <a:pt x="7619517" y="2030250"/>
                  <a:pt x="7633135" y="2083691"/>
                  <a:pt x="7601848" y="2109763"/>
                </a:cubicBezTo>
                <a:cubicBezTo>
                  <a:pt x="7567743" y="2138183"/>
                  <a:pt x="7513476" y="2118367"/>
                  <a:pt x="7469326" y="2123015"/>
                </a:cubicBezTo>
                <a:lnTo>
                  <a:pt x="7350057" y="2136268"/>
                </a:lnTo>
                <a:cubicBezTo>
                  <a:pt x="7014636" y="2232101"/>
                  <a:pt x="7151402" y="2202739"/>
                  <a:pt x="6448909" y="2149520"/>
                </a:cubicBezTo>
                <a:cubicBezTo>
                  <a:pt x="6420705" y="2147383"/>
                  <a:pt x="6405523" y="2113148"/>
                  <a:pt x="6382648" y="2096511"/>
                </a:cubicBezTo>
                <a:cubicBezTo>
                  <a:pt x="6356886" y="2077775"/>
                  <a:pt x="6329639" y="2061172"/>
                  <a:pt x="6303135" y="2043502"/>
                </a:cubicBezTo>
                <a:cubicBezTo>
                  <a:pt x="6294300" y="2025833"/>
                  <a:pt x="6286431" y="2007646"/>
                  <a:pt x="6276630" y="1990494"/>
                </a:cubicBezTo>
                <a:cubicBezTo>
                  <a:pt x="6268728" y="1976665"/>
                  <a:pt x="6254703" y="1965993"/>
                  <a:pt x="6250126" y="1950737"/>
                </a:cubicBezTo>
                <a:cubicBezTo>
                  <a:pt x="6241151" y="1920819"/>
                  <a:pt x="6241291" y="1888894"/>
                  <a:pt x="6236874" y="1857972"/>
                </a:cubicBezTo>
                <a:cubicBezTo>
                  <a:pt x="6232457" y="1663607"/>
                  <a:pt x="6231887" y="1469116"/>
                  <a:pt x="6223622" y="1274876"/>
                </a:cubicBezTo>
                <a:cubicBezTo>
                  <a:pt x="6223028" y="1260920"/>
                  <a:pt x="6213758" y="1248672"/>
                  <a:pt x="6210370" y="1235120"/>
                </a:cubicBezTo>
                <a:cubicBezTo>
                  <a:pt x="6204907" y="1213268"/>
                  <a:pt x="6201535" y="1190946"/>
                  <a:pt x="6197117" y="1168859"/>
                </a:cubicBezTo>
                <a:cubicBezTo>
                  <a:pt x="6210369" y="1084929"/>
                  <a:pt x="6217193" y="999727"/>
                  <a:pt x="6236874" y="917068"/>
                </a:cubicBezTo>
                <a:cubicBezTo>
                  <a:pt x="6239768" y="904913"/>
                  <a:pt x="6252203" y="896151"/>
                  <a:pt x="6263378" y="890563"/>
                </a:cubicBezTo>
                <a:cubicBezTo>
                  <a:pt x="6288366" y="878069"/>
                  <a:pt x="6342891" y="864059"/>
                  <a:pt x="6342891" y="864059"/>
                </a:cubicBezTo>
                <a:cubicBezTo>
                  <a:pt x="6382648" y="868476"/>
                  <a:pt x="6424490" y="863857"/>
                  <a:pt x="6462161" y="877311"/>
                </a:cubicBezTo>
                <a:cubicBezTo>
                  <a:pt x="6508225" y="893762"/>
                  <a:pt x="6584884" y="998113"/>
                  <a:pt x="6607935" y="1023085"/>
                </a:cubicBezTo>
                <a:cubicBezTo>
                  <a:pt x="6633359" y="1050627"/>
                  <a:pt x="6662120" y="1074967"/>
                  <a:pt x="6687448" y="1102598"/>
                </a:cubicBezTo>
                <a:cubicBezTo>
                  <a:pt x="6783565" y="1207453"/>
                  <a:pt x="6715927" y="1156923"/>
                  <a:pt x="6793465" y="1208615"/>
                </a:cubicBezTo>
                <a:cubicBezTo>
                  <a:pt x="6802300" y="1226285"/>
                  <a:pt x="6810169" y="1244472"/>
                  <a:pt x="6819970" y="1261624"/>
                </a:cubicBezTo>
                <a:cubicBezTo>
                  <a:pt x="6827872" y="1275453"/>
                  <a:pt x="6839351" y="1287135"/>
                  <a:pt x="6846474" y="1301381"/>
                </a:cubicBezTo>
                <a:cubicBezTo>
                  <a:pt x="6852721" y="1313875"/>
                  <a:pt x="6851607" y="1329770"/>
                  <a:pt x="6859726" y="1341137"/>
                </a:cubicBezTo>
                <a:cubicBezTo>
                  <a:pt x="6874250" y="1361471"/>
                  <a:pt x="6896473" y="1375173"/>
                  <a:pt x="6912735" y="1394146"/>
                </a:cubicBezTo>
                <a:cubicBezTo>
                  <a:pt x="6923100" y="1406239"/>
                  <a:pt x="6928874" y="1421809"/>
                  <a:pt x="6939239" y="1433902"/>
                </a:cubicBezTo>
                <a:cubicBezTo>
                  <a:pt x="6955501" y="1452875"/>
                  <a:pt x="6992248" y="1486911"/>
                  <a:pt x="6992248" y="1486911"/>
                </a:cubicBezTo>
                <a:cubicBezTo>
                  <a:pt x="7026314" y="1078113"/>
                  <a:pt x="6975023" y="1542226"/>
                  <a:pt x="7045257" y="1208615"/>
                </a:cubicBezTo>
                <a:cubicBezTo>
                  <a:pt x="7054403" y="1165173"/>
                  <a:pt x="7048149" y="1119262"/>
                  <a:pt x="7058509" y="1076094"/>
                </a:cubicBezTo>
                <a:cubicBezTo>
                  <a:pt x="7074809" y="1008177"/>
                  <a:pt x="7124770" y="877311"/>
                  <a:pt x="7124770" y="877311"/>
                </a:cubicBezTo>
                <a:cubicBezTo>
                  <a:pt x="7129187" y="824302"/>
                  <a:pt x="7128219" y="770566"/>
                  <a:pt x="7138022" y="718285"/>
                </a:cubicBezTo>
                <a:cubicBezTo>
                  <a:pt x="7141663" y="698868"/>
                  <a:pt x="7165466" y="685009"/>
                  <a:pt x="7164526" y="665276"/>
                </a:cubicBezTo>
                <a:cubicBezTo>
                  <a:pt x="7160899" y="589106"/>
                  <a:pt x="7138022" y="515085"/>
                  <a:pt x="7124770" y="439989"/>
                </a:cubicBezTo>
                <a:cubicBezTo>
                  <a:pt x="7115935" y="448824"/>
                  <a:pt x="7108661" y="459563"/>
                  <a:pt x="7098265" y="466494"/>
                </a:cubicBezTo>
                <a:cubicBezTo>
                  <a:pt x="7081828" y="477452"/>
                  <a:pt x="7060256" y="480142"/>
                  <a:pt x="7045257" y="492998"/>
                </a:cubicBezTo>
                <a:cubicBezTo>
                  <a:pt x="6924837" y="596215"/>
                  <a:pt x="7086801" y="505357"/>
                  <a:pt x="6952491" y="572511"/>
                </a:cubicBezTo>
                <a:cubicBezTo>
                  <a:pt x="6930404" y="607850"/>
                  <a:pt x="6910452" y="644617"/>
                  <a:pt x="6886230" y="678528"/>
                </a:cubicBezTo>
                <a:cubicBezTo>
                  <a:pt x="6866177" y="706602"/>
                  <a:pt x="6839608" y="729675"/>
                  <a:pt x="6819970" y="758041"/>
                </a:cubicBezTo>
                <a:cubicBezTo>
                  <a:pt x="6771804" y="827615"/>
                  <a:pt x="6773605" y="830874"/>
                  <a:pt x="6753709" y="890563"/>
                </a:cubicBezTo>
                <a:cubicBezTo>
                  <a:pt x="6749292" y="930320"/>
                  <a:pt x="6772032" y="985275"/>
                  <a:pt x="6740457" y="1009833"/>
                </a:cubicBezTo>
                <a:cubicBezTo>
                  <a:pt x="6686800" y="1051566"/>
                  <a:pt x="6548116" y="909442"/>
                  <a:pt x="6528422" y="903815"/>
                </a:cubicBezTo>
                <a:cubicBezTo>
                  <a:pt x="6462590" y="885006"/>
                  <a:pt x="6383350" y="860373"/>
                  <a:pt x="6316387" y="850807"/>
                </a:cubicBezTo>
                <a:cubicBezTo>
                  <a:pt x="6263729" y="843285"/>
                  <a:pt x="6210370" y="841972"/>
                  <a:pt x="6157361" y="837555"/>
                </a:cubicBezTo>
                <a:cubicBezTo>
                  <a:pt x="6139691" y="833137"/>
                  <a:pt x="6118574" y="835680"/>
                  <a:pt x="6104352" y="824302"/>
                </a:cubicBezTo>
                <a:cubicBezTo>
                  <a:pt x="6093444" y="815576"/>
                  <a:pt x="6099826" y="795454"/>
                  <a:pt x="6091100" y="784546"/>
                </a:cubicBezTo>
                <a:cubicBezTo>
                  <a:pt x="6081150" y="772109"/>
                  <a:pt x="6064595" y="766876"/>
                  <a:pt x="6051343" y="758041"/>
                </a:cubicBezTo>
                <a:cubicBezTo>
                  <a:pt x="6046926" y="744789"/>
                  <a:pt x="6051343" y="713867"/>
                  <a:pt x="6038091" y="718285"/>
                </a:cubicBezTo>
                <a:cubicBezTo>
                  <a:pt x="6019350" y="724533"/>
                  <a:pt x="6018523" y="752797"/>
                  <a:pt x="6011587" y="771294"/>
                </a:cubicBezTo>
                <a:cubicBezTo>
                  <a:pt x="6005192" y="788348"/>
                  <a:pt x="6003569" y="806857"/>
                  <a:pt x="5998335" y="824302"/>
                </a:cubicBezTo>
                <a:cubicBezTo>
                  <a:pt x="5990307" y="851062"/>
                  <a:pt x="5980665" y="877311"/>
                  <a:pt x="5971830" y="903815"/>
                </a:cubicBezTo>
                <a:cubicBezTo>
                  <a:pt x="5980665" y="939154"/>
                  <a:pt x="5983986" y="976351"/>
                  <a:pt x="5998335" y="1009833"/>
                </a:cubicBezTo>
                <a:cubicBezTo>
                  <a:pt x="6010883" y="1039112"/>
                  <a:pt x="6051343" y="1089346"/>
                  <a:pt x="6051343" y="1089346"/>
                </a:cubicBezTo>
                <a:cubicBezTo>
                  <a:pt x="6080966" y="1193023"/>
                  <a:pt x="6075066" y="1181783"/>
                  <a:pt x="6117604" y="1288128"/>
                </a:cubicBezTo>
                <a:cubicBezTo>
                  <a:pt x="6130098" y="1319364"/>
                  <a:pt x="6140410" y="1351835"/>
                  <a:pt x="6157361" y="1380894"/>
                </a:cubicBezTo>
                <a:cubicBezTo>
                  <a:pt x="6171613" y="1405326"/>
                  <a:pt x="6191343" y="1426226"/>
                  <a:pt x="6210370" y="1447155"/>
                </a:cubicBezTo>
                <a:cubicBezTo>
                  <a:pt x="6235584" y="1474890"/>
                  <a:pt x="6258996" y="1505433"/>
                  <a:pt x="6289883" y="1526668"/>
                </a:cubicBezTo>
                <a:cubicBezTo>
                  <a:pt x="6330580" y="1554647"/>
                  <a:pt x="6375832" y="1576491"/>
                  <a:pt x="6422404" y="1592928"/>
                </a:cubicBezTo>
                <a:cubicBezTo>
                  <a:pt x="6451859" y="1603324"/>
                  <a:pt x="6484248" y="1601763"/>
                  <a:pt x="6515170" y="1606181"/>
                </a:cubicBezTo>
                <a:cubicBezTo>
                  <a:pt x="6727205" y="1601763"/>
                  <a:pt x="6939795" y="1608889"/>
                  <a:pt x="7151274" y="1592928"/>
                </a:cubicBezTo>
                <a:cubicBezTo>
                  <a:pt x="7176958" y="1590990"/>
                  <a:pt x="7195868" y="1567101"/>
                  <a:pt x="7217535" y="1553172"/>
                </a:cubicBezTo>
                <a:cubicBezTo>
                  <a:pt x="7338553" y="1475375"/>
                  <a:pt x="7305278" y="1505184"/>
                  <a:pt x="7363309" y="1447155"/>
                </a:cubicBezTo>
                <a:cubicBezTo>
                  <a:pt x="7378593" y="1416586"/>
                  <a:pt x="7408797" y="1359846"/>
                  <a:pt x="7416317" y="1327885"/>
                </a:cubicBezTo>
                <a:cubicBezTo>
                  <a:pt x="7428626" y="1275574"/>
                  <a:pt x="7442822" y="1168859"/>
                  <a:pt x="7442822" y="1168859"/>
                </a:cubicBezTo>
                <a:cubicBezTo>
                  <a:pt x="7440489" y="1061550"/>
                  <a:pt x="7468168" y="700399"/>
                  <a:pt x="7416317" y="492998"/>
                </a:cubicBezTo>
                <a:cubicBezTo>
                  <a:pt x="7412929" y="479446"/>
                  <a:pt x="7407482" y="466493"/>
                  <a:pt x="7403065" y="453241"/>
                </a:cubicBezTo>
                <a:cubicBezTo>
                  <a:pt x="7322206" y="561055"/>
                  <a:pt x="7397331" y="443941"/>
                  <a:pt x="7350057" y="585763"/>
                </a:cubicBezTo>
                <a:cubicBezTo>
                  <a:pt x="7340686" y="613875"/>
                  <a:pt x="7323552" y="638772"/>
                  <a:pt x="7310300" y="665276"/>
                </a:cubicBezTo>
                <a:cubicBezTo>
                  <a:pt x="7305883" y="682946"/>
                  <a:pt x="7302052" y="700772"/>
                  <a:pt x="7297048" y="718285"/>
                </a:cubicBezTo>
                <a:cubicBezTo>
                  <a:pt x="7293211" y="731716"/>
                  <a:pt x="7286093" y="744262"/>
                  <a:pt x="7283796" y="758041"/>
                </a:cubicBezTo>
                <a:cubicBezTo>
                  <a:pt x="7277220" y="797498"/>
                  <a:pt x="7274961" y="837554"/>
                  <a:pt x="7270543" y="877311"/>
                </a:cubicBezTo>
                <a:cubicBezTo>
                  <a:pt x="7274961" y="970076"/>
                  <a:pt x="7276083" y="1063057"/>
                  <a:pt x="7283796" y="1155607"/>
                </a:cubicBezTo>
                <a:cubicBezTo>
                  <a:pt x="7284956" y="1169528"/>
                  <a:pt x="7288105" y="1184632"/>
                  <a:pt x="7297048" y="1195363"/>
                </a:cubicBezTo>
                <a:cubicBezTo>
                  <a:pt x="7311188" y="1212331"/>
                  <a:pt x="7332387" y="1221868"/>
                  <a:pt x="7350057" y="1235120"/>
                </a:cubicBezTo>
                <a:cubicBezTo>
                  <a:pt x="7439614" y="1229523"/>
                  <a:pt x="7545458" y="1245099"/>
                  <a:pt x="7628352" y="1195363"/>
                </a:cubicBezTo>
                <a:cubicBezTo>
                  <a:pt x="7652606" y="1180811"/>
                  <a:pt x="7672526" y="1160024"/>
                  <a:pt x="7694613" y="1142355"/>
                </a:cubicBezTo>
                <a:cubicBezTo>
                  <a:pt x="7741117" y="1049346"/>
                  <a:pt x="7695986" y="1125640"/>
                  <a:pt x="7774126" y="1036337"/>
                </a:cubicBezTo>
                <a:cubicBezTo>
                  <a:pt x="7901876" y="890338"/>
                  <a:pt x="7715677" y="1081534"/>
                  <a:pt x="7866891" y="930320"/>
                </a:cubicBezTo>
                <a:cubicBezTo>
                  <a:pt x="7871308" y="908233"/>
                  <a:pt x="7872234" y="885149"/>
                  <a:pt x="7880143" y="864059"/>
                </a:cubicBezTo>
                <a:cubicBezTo>
                  <a:pt x="7885736" y="849146"/>
                  <a:pt x="7901055" y="839215"/>
                  <a:pt x="7906648" y="824302"/>
                </a:cubicBezTo>
                <a:cubicBezTo>
                  <a:pt x="7914557" y="803212"/>
                  <a:pt x="7915483" y="780128"/>
                  <a:pt x="7919900" y="758041"/>
                </a:cubicBezTo>
                <a:cubicBezTo>
                  <a:pt x="7933152" y="793380"/>
                  <a:pt x="7951469" y="827215"/>
                  <a:pt x="7959657" y="864059"/>
                </a:cubicBezTo>
                <a:cubicBezTo>
                  <a:pt x="8018395" y="1128381"/>
                  <a:pt x="7923489" y="881266"/>
                  <a:pt x="8012665" y="1089346"/>
                </a:cubicBezTo>
                <a:cubicBezTo>
                  <a:pt x="8037754" y="1315145"/>
                  <a:pt x="8040535" y="1288951"/>
                  <a:pt x="8012665" y="1632685"/>
                </a:cubicBezTo>
                <a:cubicBezTo>
                  <a:pt x="8010743" y="1656396"/>
                  <a:pt x="7996799" y="1677669"/>
                  <a:pt x="7986161" y="1698946"/>
                </a:cubicBezTo>
                <a:cubicBezTo>
                  <a:pt x="7969444" y="1732380"/>
                  <a:pt x="7957804" y="1740555"/>
                  <a:pt x="7933152" y="1765207"/>
                </a:cubicBezTo>
                <a:cubicBezTo>
                  <a:pt x="7982679" y="1963310"/>
                  <a:pt x="7966487" y="1848030"/>
                  <a:pt x="7906648" y="1791711"/>
                </a:cubicBezTo>
                <a:cubicBezTo>
                  <a:pt x="7853890" y="1742056"/>
                  <a:pt x="7800812" y="1688077"/>
                  <a:pt x="7734370" y="1659189"/>
                </a:cubicBezTo>
                <a:cubicBezTo>
                  <a:pt x="7189359" y="1422228"/>
                  <a:pt x="7467464" y="1583241"/>
                  <a:pt x="7124770" y="1500163"/>
                </a:cubicBezTo>
                <a:cubicBezTo>
                  <a:pt x="6670347" y="1389999"/>
                  <a:pt x="7052212" y="1430274"/>
                  <a:pt x="6594683" y="1407398"/>
                </a:cubicBezTo>
                <a:cubicBezTo>
                  <a:pt x="6519587" y="1398563"/>
                  <a:pt x="6444658" y="1388177"/>
                  <a:pt x="6369396" y="1380894"/>
                </a:cubicBezTo>
                <a:cubicBezTo>
                  <a:pt x="6132008" y="1357921"/>
                  <a:pt x="6253912" y="1385153"/>
                  <a:pt x="6130857" y="1354389"/>
                </a:cubicBezTo>
                <a:cubicBezTo>
                  <a:pt x="6122022" y="1345554"/>
                  <a:pt x="6105595" y="1340317"/>
                  <a:pt x="6104352" y="1327885"/>
                </a:cubicBezTo>
                <a:cubicBezTo>
                  <a:pt x="6095605" y="1240424"/>
                  <a:pt x="6115650" y="1242939"/>
                  <a:pt x="6130857" y="1182111"/>
                </a:cubicBezTo>
                <a:cubicBezTo>
                  <a:pt x="6156548" y="1079348"/>
                  <a:pt x="6126524" y="1151021"/>
                  <a:pt x="6170613" y="1062841"/>
                </a:cubicBezTo>
                <a:cubicBezTo>
                  <a:pt x="6173719" y="1028677"/>
                  <a:pt x="6166877" y="907552"/>
                  <a:pt x="6210370" y="864059"/>
                </a:cubicBezTo>
                <a:cubicBezTo>
                  <a:pt x="6224339" y="850090"/>
                  <a:pt x="6246226" y="847356"/>
                  <a:pt x="6263378" y="837555"/>
                </a:cubicBezTo>
                <a:cubicBezTo>
                  <a:pt x="6277207" y="829653"/>
                  <a:pt x="6289883" y="819885"/>
                  <a:pt x="6303135" y="811050"/>
                </a:cubicBezTo>
                <a:lnTo>
                  <a:pt x="7707865" y="824302"/>
                </a:lnTo>
                <a:cubicBezTo>
                  <a:pt x="8087512" y="838683"/>
                  <a:pt x="7959838" y="865700"/>
                  <a:pt x="8237952" y="943572"/>
                </a:cubicBezTo>
                <a:cubicBezTo>
                  <a:pt x="8285511" y="956888"/>
                  <a:pt x="8335297" y="960390"/>
                  <a:pt x="8383726" y="970076"/>
                </a:cubicBezTo>
                <a:cubicBezTo>
                  <a:pt x="8401586" y="973648"/>
                  <a:pt x="8419065" y="978911"/>
                  <a:pt x="8436735" y="983328"/>
                </a:cubicBezTo>
                <a:cubicBezTo>
                  <a:pt x="8445570" y="992163"/>
                  <a:pt x="8456811" y="999119"/>
                  <a:pt x="8463239" y="1009833"/>
                </a:cubicBezTo>
                <a:cubicBezTo>
                  <a:pt x="8470426" y="1021811"/>
                  <a:pt x="8478466" y="1035761"/>
                  <a:pt x="8476491" y="1049589"/>
                </a:cubicBezTo>
                <a:cubicBezTo>
                  <a:pt x="8468117" y="1108209"/>
                  <a:pt x="8361550" y="1187519"/>
                  <a:pt x="8343970" y="1208615"/>
                </a:cubicBezTo>
                <a:cubicBezTo>
                  <a:pt x="8321883" y="1235119"/>
                  <a:pt x="8302105" y="1263732"/>
                  <a:pt x="8277709" y="1288128"/>
                </a:cubicBezTo>
                <a:cubicBezTo>
                  <a:pt x="8220749" y="1345088"/>
                  <a:pt x="8219477" y="1334348"/>
                  <a:pt x="8158439" y="1367641"/>
                </a:cubicBezTo>
                <a:cubicBezTo>
                  <a:pt x="8127174" y="1384695"/>
                  <a:pt x="8097528" y="1404723"/>
                  <a:pt x="8065674" y="1420650"/>
                </a:cubicBezTo>
                <a:cubicBezTo>
                  <a:pt x="8046667" y="1430154"/>
                  <a:pt x="7989887" y="1442910"/>
                  <a:pt x="7972909" y="1447155"/>
                </a:cubicBezTo>
                <a:cubicBezTo>
                  <a:pt x="7840387" y="1433903"/>
                  <a:pt x="7706611" y="1429901"/>
                  <a:pt x="7575343" y="1407398"/>
                </a:cubicBezTo>
                <a:cubicBezTo>
                  <a:pt x="7549956" y="1403046"/>
                  <a:pt x="7532758" y="1377787"/>
                  <a:pt x="7509083" y="1367641"/>
                </a:cubicBezTo>
                <a:cubicBezTo>
                  <a:pt x="7470564" y="1351133"/>
                  <a:pt x="7428436" y="1344147"/>
                  <a:pt x="7389813" y="1327885"/>
                </a:cubicBezTo>
                <a:cubicBezTo>
                  <a:pt x="7344295" y="1308720"/>
                  <a:pt x="7302583" y="1281316"/>
                  <a:pt x="7257291" y="1261624"/>
                </a:cubicBezTo>
                <a:cubicBezTo>
                  <a:pt x="7200866" y="1237092"/>
                  <a:pt x="7142439" y="1217450"/>
                  <a:pt x="7085013" y="1195363"/>
                </a:cubicBezTo>
                <a:cubicBezTo>
                  <a:pt x="7054091" y="1168859"/>
                  <a:pt x="7027036" y="1137025"/>
                  <a:pt x="6992248" y="1115850"/>
                </a:cubicBezTo>
                <a:cubicBezTo>
                  <a:pt x="6924749" y="1074763"/>
                  <a:pt x="6780213" y="1009833"/>
                  <a:pt x="6780213" y="1009833"/>
                </a:cubicBezTo>
                <a:cubicBezTo>
                  <a:pt x="6775796" y="987746"/>
                  <a:pt x="6761498" y="965424"/>
                  <a:pt x="6766961" y="943572"/>
                </a:cubicBezTo>
                <a:cubicBezTo>
                  <a:pt x="6792830" y="840095"/>
                  <a:pt x="6819231" y="805089"/>
                  <a:pt x="6886230" y="744789"/>
                </a:cubicBezTo>
                <a:cubicBezTo>
                  <a:pt x="6911874" y="721709"/>
                  <a:pt x="6937036" y="697666"/>
                  <a:pt x="6965743" y="678528"/>
                </a:cubicBezTo>
                <a:cubicBezTo>
                  <a:pt x="6977150" y="670924"/>
                  <a:pt x="7051441" y="653791"/>
                  <a:pt x="7058509" y="652024"/>
                </a:cubicBezTo>
                <a:cubicBezTo>
                  <a:pt x="7098265" y="665276"/>
                  <a:pt x="7143323" y="667927"/>
                  <a:pt x="7177778" y="691781"/>
                </a:cubicBezTo>
                <a:cubicBezTo>
                  <a:pt x="7203968" y="709913"/>
                  <a:pt x="7214983" y="743637"/>
                  <a:pt x="7230787" y="771294"/>
                </a:cubicBezTo>
                <a:cubicBezTo>
                  <a:pt x="7250390" y="805598"/>
                  <a:pt x="7268232" y="840995"/>
                  <a:pt x="7283796" y="877311"/>
                </a:cubicBezTo>
                <a:cubicBezTo>
                  <a:pt x="7294801" y="902990"/>
                  <a:pt x="7297806" y="931836"/>
                  <a:pt x="7310300" y="956824"/>
                </a:cubicBezTo>
                <a:cubicBezTo>
                  <a:pt x="7328937" y="994098"/>
                  <a:pt x="7356130" y="1026519"/>
                  <a:pt x="7376561" y="1062841"/>
                </a:cubicBezTo>
                <a:cubicBezTo>
                  <a:pt x="7395932" y="1097277"/>
                  <a:pt x="7411900" y="1133520"/>
                  <a:pt x="7429570" y="1168859"/>
                </a:cubicBezTo>
                <a:cubicBezTo>
                  <a:pt x="7438405" y="1204198"/>
                  <a:pt x="7446325" y="1239778"/>
                  <a:pt x="7456074" y="1274876"/>
                </a:cubicBezTo>
                <a:cubicBezTo>
                  <a:pt x="7468417" y="1319312"/>
                  <a:pt x="7486329" y="1362268"/>
                  <a:pt x="7495830" y="1407398"/>
                </a:cubicBezTo>
                <a:cubicBezTo>
                  <a:pt x="7503442" y="1443556"/>
                  <a:pt x="7518914" y="1647355"/>
                  <a:pt x="7522335" y="1672441"/>
                </a:cubicBezTo>
                <a:cubicBezTo>
                  <a:pt x="7529008" y="1721376"/>
                  <a:pt x="7540004" y="1769624"/>
                  <a:pt x="7548839" y="1818215"/>
                </a:cubicBezTo>
                <a:cubicBezTo>
                  <a:pt x="7553256" y="1937485"/>
                  <a:pt x="7554152" y="2056937"/>
                  <a:pt x="7562091" y="2176024"/>
                </a:cubicBezTo>
                <a:cubicBezTo>
                  <a:pt x="7563020" y="2189962"/>
                  <a:pt x="7577319" y="2201952"/>
                  <a:pt x="7575343" y="2215781"/>
                </a:cubicBezTo>
                <a:cubicBezTo>
                  <a:pt x="7572549" y="2235337"/>
                  <a:pt x="7557674" y="2251120"/>
                  <a:pt x="7548839" y="2268789"/>
                </a:cubicBezTo>
                <a:cubicBezTo>
                  <a:pt x="7453990" y="2237173"/>
                  <a:pt x="7427318" y="2231365"/>
                  <a:pt x="7323552" y="2176024"/>
                </a:cubicBezTo>
                <a:cubicBezTo>
                  <a:pt x="7304064" y="2165630"/>
                  <a:pt x="7288213" y="2149520"/>
                  <a:pt x="7270543" y="2136268"/>
                </a:cubicBezTo>
                <a:cubicBezTo>
                  <a:pt x="7248456" y="2087677"/>
                  <a:pt x="7236827" y="2032801"/>
                  <a:pt x="7204283" y="1990494"/>
                </a:cubicBezTo>
                <a:cubicBezTo>
                  <a:pt x="7147149" y="1916219"/>
                  <a:pt x="7005500" y="1791711"/>
                  <a:pt x="7005500" y="1791711"/>
                </a:cubicBezTo>
                <a:cubicBezTo>
                  <a:pt x="6928813" y="1427448"/>
                  <a:pt x="6949195" y="1625627"/>
                  <a:pt x="6965743" y="1195363"/>
                </a:cubicBezTo>
                <a:cubicBezTo>
                  <a:pt x="7009917" y="1199780"/>
                  <a:pt x="7054733" y="1199908"/>
                  <a:pt x="7098265" y="1208615"/>
                </a:cubicBezTo>
                <a:cubicBezTo>
                  <a:pt x="7121592" y="1213280"/>
                  <a:pt x="7143642" y="1223729"/>
                  <a:pt x="7164526" y="1235120"/>
                </a:cubicBezTo>
                <a:cubicBezTo>
                  <a:pt x="7231604" y="1271708"/>
                  <a:pt x="7251105" y="1296741"/>
                  <a:pt x="7310300" y="1341137"/>
                </a:cubicBezTo>
                <a:cubicBezTo>
                  <a:pt x="7323042" y="1350693"/>
                  <a:pt x="7336805" y="1358806"/>
                  <a:pt x="7350057" y="1367641"/>
                </a:cubicBezTo>
                <a:cubicBezTo>
                  <a:pt x="7358892" y="1380893"/>
                  <a:pt x="7365299" y="1396136"/>
                  <a:pt x="7376561" y="1407398"/>
                </a:cubicBezTo>
                <a:cubicBezTo>
                  <a:pt x="7387823" y="1418660"/>
                  <a:pt x="7408582" y="1419979"/>
                  <a:pt x="7416317" y="1433902"/>
                </a:cubicBezTo>
                <a:cubicBezTo>
                  <a:pt x="7431935" y="1462014"/>
                  <a:pt x="7429514" y="1497391"/>
                  <a:pt x="7442822" y="1526668"/>
                </a:cubicBezTo>
                <a:cubicBezTo>
                  <a:pt x="7451962" y="1546775"/>
                  <a:pt x="7471852" y="1560369"/>
                  <a:pt x="7482578" y="1579676"/>
                </a:cubicBezTo>
                <a:cubicBezTo>
                  <a:pt x="7494131" y="1600471"/>
                  <a:pt x="7500953" y="1623581"/>
                  <a:pt x="7509083" y="1645937"/>
                </a:cubicBezTo>
                <a:cubicBezTo>
                  <a:pt x="7512622" y="1655668"/>
                  <a:pt x="7573774" y="1834389"/>
                  <a:pt x="7562091" y="1831468"/>
                </a:cubicBezTo>
                <a:cubicBezTo>
                  <a:pt x="7526752" y="1822633"/>
                  <a:pt x="7490181" y="1817753"/>
                  <a:pt x="7456074" y="1804963"/>
                </a:cubicBezTo>
                <a:cubicBezTo>
                  <a:pt x="7419080" y="1791090"/>
                  <a:pt x="7386471" y="1767287"/>
                  <a:pt x="7350057" y="1751955"/>
                </a:cubicBezTo>
                <a:cubicBezTo>
                  <a:pt x="7302404" y="1731891"/>
                  <a:pt x="7253553" y="1714623"/>
                  <a:pt x="7204283" y="1698946"/>
                </a:cubicBezTo>
                <a:cubicBezTo>
                  <a:pt x="6873419" y="1593670"/>
                  <a:pt x="7261056" y="1745689"/>
                  <a:pt x="6886230" y="1566424"/>
                </a:cubicBezTo>
                <a:cubicBezTo>
                  <a:pt x="6843310" y="1545897"/>
                  <a:pt x="6796263" y="1534692"/>
                  <a:pt x="6753709" y="1513415"/>
                </a:cubicBezTo>
                <a:cubicBezTo>
                  <a:pt x="6725218" y="1499169"/>
                  <a:pt x="6699958" y="1479143"/>
                  <a:pt x="6674196" y="1460407"/>
                </a:cubicBezTo>
                <a:cubicBezTo>
                  <a:pt x="6638460" y="1434417"/>
                  <a:pt x="6598013" y="1401738"/>
                  <a:pt x="6568178" y="1367641"/>
                </a:cubicBezTo>
                <a:cubicBezTo>
                  <a:pt x="6549552" y="1346355"/>
                  <a:pt x="6532839" y="1323468"/>
                  <a:pt x="6515170" y="1301381"/>
                </a:cubicBezTo>
                <a:cubicBezTo>
                  <a:pt x="6488155" y="1220341"/>
                  <a:pt x="6522276" y="1302943"/>
                  <a:pt x="6448909" y="1208615"/>
                </a:cubicBezTo>
                <a:cubicBezTo>
                  <a:pt x="6433095" y="1188283"/>
                  <a:pt x="6425463" y="1162290"/>
                  <a:pt x="6409152" y="1142355"/>
                </a:cubicBezTo>
                <a:cubicBezTo>
                  <a:pt x="6385416" y="1113345"/>
                  <a:pt x="6350431" y="1094029"/>
                  <a:pt x="6329639" y="1062841"/>
                </a:cubicBezTo>
                <a:lnTo>
                  <a:pt x="6276630" y="983328"/>
                </a:lnTo>
                <a:lnTo>
                  <a:pt x="6250126" y="943572"/>
                </a:lnTo>
                <a:cubicBezTo>
                  <a:pt x="6360561" y="939155"/>
                  <a:pt x="6471456" y="941318"/>
                  <a:pt x="6581430" y="930320"/>
                </a:cubicBezTo>
                <a:cubicBezTo>
                  <a:pt x="6605100" y="927953"/>
                  <a:pt x="6624431" y="908799"/>
                  <a:pt x="6647691" y="903815"/>
                </a:cubicBezTo>
                <a:cubicBezTo>
                  <a:pt x="6686804" y="895433"/>
                  <a:pt x="6727204" y="894980"/>
                  <a:pt x="6766961" y="890563"/>
                </a:cubicBezTo>
                <a:cubicBezTo>
                  <a:pt x="6797883" y="881728"/>
                  <a:pt x="6829217" y="874228"/>
                  <a:pt x="6859726" y="864059"/>
                </a:cubicBezTo>
                <a:cubicBezTo>
                  <a:pt x="6882294" y="856537"/>
                  <a:pt x="6903037" y="843814"/>
                  <a:pt x="6925987" y="837555"/>
                </a:cubicBezTo>
                <a:cubicBezTo>
                  <a:pt x="6951910" y="830485"/>
                  <a:pt x="6978996" y="828720"/>
                  <a:pt x="7005500" y="824302"/>
                </a:cubicBezTo>
                <a:cubicBezTo>
                  <a:pt x="7027587" y="811050"/>
                  <a:pt x="7052204" y="801309"/>
                  <a:pt x="7071761" y="784546"/>
                </a:cubicBezTo>
                <a:cubicBezTo>
                  <a:pt x="7083854" y="774181"/>
                  <a:pt x="7088069" y="757025"/>
                  <a:pt x="7098265" y="744789"/>
                </a:cubicBezTo>
                <a:cubicBezTo>
                  <a:pt x="7110263" y="730391"/>
                  <a:pt x="7124770" y="718285"/>
                  <a:pt x="7138022" y="705033"/>
                </a:cubicBezTo>
                <a:cubicBezTo>
                  <a:pt x="7142439" y="665276"/>
                  <a:pt x="7148084" y="625637"/>
                  <a:pt x="7151274" y="585763"/>
                </a:cubicBezTo>
                <a:cubicBezTo>
                  <a:pt x="7156921" y="515172"/>
                  <a:pt x="7170407" y="444300"/>
                  <a:pt x="7164526" y="373728"/>
                </a:cubicBezTo>
                <a:cubicBezTo>
                  <a:pt x="7161392" y="336116"/>
                  <a:pt x="7152824" y="292959"/>
                  <a:pt x="7124770" y="267711"/>
                </a:cubicBezTo>
                <a:cubicBezTo>
                  <a:pt x="7101552" y="246815"/>
                  <a:pt x="7063161" y="256684"/>
                  <a:pt x="7032004" y="254459"/>
                </a:cubicBezTo>
                <a:cubicBezTo>
                  <a:pt x="6939370" y="247842"/>
                  <a:pt x="6846474" y="245624"/>
                  <a:pt x="6753709" y="241207"/>
                </a:cubicBezTo>
                <a:cubicBezTo>
                  <a:pt x="6623357" y="264210"/>
                  <a:pt x="6542014" y="260894"/>
                  <a:pt x="6435657" y="320720"/>
                </a:cubicBezTo>
                <a:cubicBezTo>
                  <a:pt x="6269528" y="414168"/>
                  <a:pt x="6358540" y="371332"/>
                  <a:pt x="6236874" y="492998"/>
                </a:cubicBezTo>
                <a:cubicBezTo>
                  <a:pt x="6074216" y="655655"/>
                  <a:pt x="6155699" y="535080"/>
                  <a:pt x="6024839" y="718285"/>
                </a:cubicBezTo>
                <a:cubicBezTo>
                  <a:pt x="5965730" y="801038"/>
                  <a:pt x="5938799" y="916177"/>
                  <a:pt x="5852561" y="970076"/>
                </a:cubicBezTo>
                <a:cubicBezTo>
                  <a:pt x="5779242" y="1015900"/>
                  <a:pt x="5649327" y="1090865"/>
                  <a:pt x="5600770" y="1155607"/>
                </a:cubicBezTo>
                <a:cubicBezTo>
                  <a:pt x="5545558" y="1229221"/>
                  <a:pt x="5579952" y="1197251"/>
                  <a:pt x="5494752" y="1248372"/>
                </a:cubicBezTo>
                <a:cubicBezTo>
                  <a:pt x="5481500" y="1270459"/>
                  <a:pt x="5468648" y="1292791"/>
                  <a:pt x="5454996" y="1314633"/>
                </a:cubicBezTo>
                <a:cubicBezTo>
                  <a:pt x="5446555" y="1328139"/>
                  <a:pt x="5435614" y="1340143"/>
                  <a:pt x="5428491" y="1354389"/>
                </a:cubicBezTo>
                <a:cubicBezTo>
                  <a:pt x="5417852" y="1375666"/>
                  <a:pt x="5410822" y="1398563"/>
                  <a:pt x="5401987" y="1420650"/>
                </a:cubicBezTo>
                <a:cubicBezTo>
                  <a:pt x="5419657" y="1473659"/>
                  <a:pt x="5423191" y="1533735"/>
                  <a:pt x="5454996" y="1579676"/>
                </a:cubicBezTo>
                <a:cubicBezTo>
                  <a:pt x="5467817" y="1598195"/>
                  <a:pt x="5498753" y="1593886"/>
                  <a:pt x="5521257" y="1592928"/>
                </a:cubicBezTo>
                <a:cubicBezTo>
                  <a:pt x="5707092" y="1585020"/>
                  <a:pt x="5892318" y="1566424"/>
                  <a:pt x="6077848" y="1553172"/>
                </a:cubicBezTo>
                <a:cubicBezTo>
                  <a:pt x="6375827" y="1420736"/>
                  <a:pt x="6001538" y="1579880"/>
                  <a:pt x="6342891" y="1460407"/>
                </a:cubicBezTo>
                <a:cubicBezTo>
                  <a:pt x="6380420" y="1447272"/>
                  <a:pt x="6497366" y="1391499"/>
                  <a:pt x="6541674" y="1367641"/>
                </a:cubicBezTo>
                <a:cubicBezTo>
                  <a:pt x="6597857" y="1337388"/>
                  <a:pt x="6640528" y="1315093"/>
                  <a:pt x="6687448" y="1274876"/>
                </a:cubicBezTo>
                <a:cubicBezTo>
                  <a:pt x="6748526" y="1222523"/>
                  <a:pt x="6713654" y="1228642"/>
                  <a:pt x="6806717" y="1182111"/>
                </a:cubicBezTo>
                <a:cubicBezTo>
                  <a:pt x="6833221" y="1168859"/>
                  <a:pt x="6859151" y="1154390"/>
                  <a:pt x="6886230" y="1142355"/>
                </a:cubicBezTo>
                <a:cubicBezTo>
                  <a:pt x="6898995" y="1136682"/>
                  <a:pt x="6912907" y="1134007"/>
                  <a:pt x="6925987" y="1129102"/>
                </a:cubicBezTo>
                <a:cubicBezTo>
                  <a:pt x="6948261" y="1120749"/>
                  <a:pt x="6970161" y="1111433"/>
                  <a:pt x="6992248" y="1102598"/>
                </a:cubicBezTo>
                <a:cubicBezTo>
                  <a:pt x="6983413" y="1133520"/>
                  <a:pt x="6974984" y="1164560"/>
                  <a:pt x="6965743" y="1195363"/>
                </a:cubicBezTo>
                <a:cubicBezTo>
                  <a:pt x="6961729" y="1208743"/>
                  <a:pt x="6961217" y="1224212"/>
                  <a:pt x="6952491" y="1235120"/>
                </a:cubicBezTo>
                <a:cubicBezTo>
                  <a:pt x="6942542" y="1247557"/>
                  <a:pt x="6925172" y="1251675"/>
                  <a:pt x="6912735" y="1261624"/>
                </a:cubicBezTo>
                <a:cubicBezTo>
                  <a:pt x="6860760" y="1303203"/>
                  <a:pt x="6915515" y="1278366"/>
                  <a:pt x="6846474" y="1301381"/>
                </a:cubicBezTo>
                <a:cubicBezTo>
                  <a:pt x="6789048" y="1296963"/>
                  <a:pt x="6729363" y="1304678"/>
                  <a:pt x="6674196" y="1288128"/>
                </a:cubicBezTo>
                <a:cubicBezTo>
                  <a:pt x="6637799" y="1277209"/>
                  <a:pt x="6614015" y="1241419"/>
                  <a:pt x="6581430" y="1221868"/>
                </a:cubicBezTo>
                <a:cubicBezTo>
                  <a:pt x="6525503" y="1188312"/>
                  <a:pt x="6469629" y="1153525"/>
                  <a:pt x="6409152" y="1129102"/>
                </a:cubicBezTo>
                <a:cubicBezTo>
                  <a:pt x="6239428" y="1060559"/>
                  <a:pt x="6069894" y="987966"/>
                  <a:pt x="5892317" y="943572"/>
                </a:cubicBezTo>
                <a:cubicBezTo>
                  <a:pt x="5168332" y="762576"/>
                  <a:pt x="5970030" y="950044"/>
                  <a:pt x="5269465" y="824302"/>
                </a:cubicBezTo>
                <a:cubicBezTo>
                  <a:pt x="5197757" y="811431"/>
                  <a:pt x="5128773" y="786055"/>
                  <a:pt x="5057430" y="771294"/>
                </a:cubicBezTo>
                <a:cubicBezTo>
                  <a:pt x="4990951" y="757540"/>
                  <a:pt x="4745005" y="726103"/>
                  <a:pt x="4686370" y="718285"/>
                </a:cubicBezTo>
                <a:cubicBezTo>
                  <a:pt x="4717292" y="696198"/>
                  <a:pt x="4744633" y="667948"/>
                  <a:pt x="4779135" y="652024"/>
                </a:cubicBezTo>
                <a:cubicBezTo>
                  <a:pt x="4803532" y="640764"/>
                  <a:pt x="4832300" y="644042"/>
                  <a:pt x="4858648" y="638772"/>
                </a:cubicBezTo>
                <a:cubicBezTo>
                  <a:pt x="4930993" y="624303"/>
                  <a:pt x="4896909" y="623841"/>
                  <a:pt x="4977917" y="612268"/>
                </a:cubicBezTo>
                <a:cubicBezTo>
                  <a:pt x="5017516" y="606611"/>
                  <a:pt x="5057430" y="603433"/>
                  <a:pt x="5097187" y="599015"/>
                </a:cubicBezTo>
                <a:cubicBezTo>
                  <a:pt x="5242961" y="607850"/>
                  <a:pt x="5389299" y="609962"/>
                  <a:pt x="5534509" y="625520"/>
                </a:cubicBezTo>
                <a:cubicBezTo>
                  <a:pt x="5637047" y="636506"/>
                  <a:pt x="5737220" y="663944"/>
                  <a:pt x="5839309" y="678528"/>
                </a:cubicBezTo>
                <a:cubicBezTo>
                  <a:pt x="5953761" y="694878"/>
                  <a:pt x="6069595" y="700705"/>
                  <a:pt x="6183865" y="718285"/>
                </a:cubicBezTo>
                <a:cubicBezTo>
                  <a:pt x="6299462" y="736069"/>
                  <a:pt x="6413400" y="763358"/>
                  <a:pt x="6528422" y="784546"/>
                </a:cubicBezTo>
                <a:cubicBezTo>
                  <a:pt x="6581273" y="794282"/>
                  <a:pt x="6634062" y="804890"/>
                  <a:pt x="6687448" y="811050"/>
                </a:cubicBezTo>
                <a:cubicBezTo>
                  <a:pt x="6749040" y="818157"/>
                  <a:pt x="6811135" y="819885"/>
                  <a:pt x="6872978" y="824302"/>
                </a:cubicBezTo>
                <a:cubicBezTo>
                  <a:pt x="6912735" y="833137"/>
                  <a:pt x="6952141" y="843729"/>
                  <a:pt x="6992248" y="850807"/>
                </a:cubicBezTo>
                <a:cubicBezTo>
                  <a:pt x="7027320" y="856996"/>
                  <a:pt x="7064226" y="853586"/>
                  <a:pt x="7098265" y="864059"/>
                </a:cubicBezTo>
                <a:cubicBezTo>
                  <a:pt x="7122884" y="871634"/>
                  <a:pt x="7142439" y="890563"/>
                  <a:pt x="7164526" y="903815"/>
                </a:cubicBezTo>
                <a:cubicBezTo>
                  <a:pt x="7146856" y="965659"/>
                  <a:pt x="7137911" y="1030693"/>
                  <a:pt x="7111517" y="1089346"/>
                </a:cubicBezTo>
                <a:cubicBezTo>
                  <a:pt x="7071761" y="1177694"/>
                  <a:pt x="7025356" y="1263341"/>
                  <a:pt x="6992248" y="1354389"/>
                </a:cubicBezTo>
                <a:cubicBezTo>
                  <a:pt x="6967415" y="1422679"/>
                  <a:pt x="6893018" y="1635757"/>
                  <a:pt x="6859726" y="1685694"/>
                </a:cubicBezTo>
                <a:cubicBezTo>
                  <a:pt x="6794465" y="1783584"/>
                  <a:pt x="6825830" y="1739724"/>
                  <a:pt x="6766961" y="1818215"/>
                </a:cubicBezTo>
                <a:cubicBezTo>
                  <a:pt x="6753709" y="1813798"/>
                  <a:pt x="6737717" y="1814162"/>
                  <a:pt x="6727204" y="1804963"/>
                </a:cubicBezTo>
                <a:cubicBezTo>
                  <a:pt x="6666085" y="1751484"/>
                  <a:pt x="6630330" y="1662847"/>
                  <a:pt x="6554926" y="1632685"/>
                </a:cubicBezTo>
                <a:cubicBezTo>
                  <a:pt x="6488665" y="1606181"/>
                  <a:pt x="6419414" y="1586183"/>
                  <a:pt x="6356143" y="1553172"/>
                </a:cubicBezTo>
                <a:cubicBezTo>
                  <a:pt x="6316979" y="1532739"/>
                  <a:pt x="6284861" y="1500951"/>
                  <a:pt x="6250126" y="1473659"/>
                </a:cubicBezTo>
                <a:cubicBezTo>
                  <a:pt x="6222997" y="1452344"/>
                  <a:pt x="6201977" y="1421773"/>
                  <a:pt x="6170613" y="1407398"/>
                </a:cubicBezTo>
                <a:cubicBezTo>
                  <a:pt x="6094421" y="1372476"/>
                  <a:pt x="6010084" y="1358532"/>
                  <a:pt x="5932074" y="1327885"/>
                </a:cubicBezTo>
                <a:cubicBezTo>
                  <a:pt x="5825482" y="1286009"/>
                  <a:pt x="5818632" y="1275934"/>
                  <a:pt x="5746543" y="1221868"/>
                </a:cubicBezTo>
                <a:cubicBezTo>
                  <a:pt x="5742126" y="1199781"/>
                  <a:pt x="5737320" y="1177768"/>
                  <a:pt x="5733291" y="1155607"/>
                </a:cubicBezTo>
                <a:cubicBezTo>
                  <a:pt x="5728484" y="1129170"/>
                  <a:pt x="5725868" y="1102324"/>
                  <a:pt x="5720039" y="1076094"/>
                </a:cubicBezTo>
                <a:cubicBezTo>
                  <a:pt x="5717009" y="1062457"/>
                  <a:pt x="5711204" y="1049589"/>
                  <a:pt x="5706787" y="1036337"/>
                </a:cubicBezTo>
                <a:cubicBezTo>
                  <a:pt x="5715622" y="974494"/>
                  <a:pt x="5706873" y="907417"/>
                  <a:pt x="5733291" y="850807"/>
                </a:cubicBezTo>
                <a:cubicBezTo>
                  <a:pt x="5742816" y="830396"/>
                  <a:pt x="5777036" y="836946"/>
                  <a:pt x="5799552" y="837555"/>
                </a:cubicBezTo>
                <a:cubicBezTo>
                  <a:pt x="5941133" y="841381"/>
                  <a:pt x="6082265" y="855224"/>
                  <a:pt x="6223622" y="864059"/>
                </a:cubicBezTo>
                <a:cubicBezTo>
                  <a:pt x="6276631" y="881729"/>
                  <a:pt x="6328741" y="902366"/>
                  <a:pt x="6382648" y="917068"/>
                </a:cubicBezTo>
                <a:cubicBezTo>
                  <a:pt x="6426109" y="928921"/>
                  <a:pt x="6472242" y="929913"/>
                  <a:pt x="6515170" y="943572"/>
                </a:cubicBezTo>
                <a:cubicBezTo>
                  <a:pt x="6867564" y="1055697"/>
                  <a:pt x="6490603" y="976453"/>
                  <a:pt x="6819970" y="1036337"/>
                </a:cubicBezTo>
                <a:cubicBezTo>
                  <a:pt x="6855309" y="1049589"/>
                  <a:pt x="6889697" y="1065725"/>
                  <a:pt x="6925987" y="1076094"/>
                </a:cubicBezTo>
                <a:cubicBezTo>
                  <a:pt x="7050970" y="1111804"/>
                  <a:pt x="6965502" y="1062682"/>
                  <a:pt x="7045257" y="1115850"/>
                </a:cubicBezTo>
                <a:cubicBezTo>
                  <a:pt x="7027587" y="1173276"/>
                  <a:pt x="7014025" y="1232130"/>
                  <a:pt x="6992248" y="1288128"/>
                </a:cubicBezTo>
                <a:cubicBezTo>
                  <a:pt x="6962631" y="1364286"/>
                  <a:pt x="6945489" y="1354065"/>
                  <a:pt x="6886230" y="1407398"/>
                </a:cubicBezTo>
                <a:cubicBezTo>
                  <a:pt x="6863013" y="1428294"/>
                  <a:pt x="6840981" y="1450547"/>
                  <a:pt x="6819970" y="1473659"/>
                </a:cubicBezTo>
                <a:cubicBezTo>
                  <a:pt x="6796762" y="1499188"/>
                  <a:pt x="6775262" y="1526231"/>
                  <a:pt x="6753709" y="1553172"/>
                </a:cubicBezTo>
                <a:cubicBezTo>
                  <a:pt x="6739911" y="1570419"/>
                  <a:pt x="6730460" y="1591507"/>
                  <a:pt x="6713952" y="1606181"/>
                </a:cubicBezTo>
                <a:cubicBezTo>
                  <a:pt x="6690144" y="1627344"/>
                  <a:pt x="6659093" y="1639018"/>
                  <a:pt x="6634439" y="1659189"/>
                </a:cubicBezTo>
                <a:cubicBezTo>
                  <a:pt x="6610264" y="1678969"/>
                  <a:pt x="6592353" y="1705670"/>
                  <a:pt x="6568178" y="1725450"/>
                </a:cubicBezTo>
                <a:cubicBezTo>
                  <a:pt x="6466547" y="1808603"/>
                  <a:pt x="6523487" y="1758565"/>
                  <a:pt x="6448909" y="1791711"/>
                </a:cubicBezTo>
                <a:cubicBezTo>
                  <a:pt x="6356033" y="1832990"/>
                  <a:pt x="6377642" y="1835149"/>
                  <a:pt x="6276630" y="1871224"/>
                </a:cubicBezTo>
                <a:cubicBezTo>
                  <a:pt x="6188702" y="1902626"/>
                  <a:pt x="6172496" y="1899149"/>
                  <a:pt x="6077848" y="1910981"/>
                </a:cubicBezTo>
                <a:cubicBezTo>
                  <a:pt x="5958578" y="1906563"/>
                  <a:pt x="5835036" y="1929672"/>
                  <a:pt x="5720039" y="1897728"/>
                </a:cubicBezTo>
                <a:cubicBezTo>
                  <a:pt x="5632523" y="1873418"/>
                  <a:pt x="5601206" y="1758679"/>
                  <a:pt x="5547761" y="1698946"/>
                </a:cubicBezTo>
                <a:cubicBezTo>
                  <a:pt x="5493609" y="1638423"/>
                  <a:pt x="5428335" y="1588329"/>
                  <a:pt x="5375483" y="1526668"/>
                </a:cubicBezTo>
                <a:cubicBezTo>
                  <a:pt x="5348979" y="1495746"/>
                  <a:pt x="5325374" y="1462081"/>
                  <a:pt x="5295970" y="1433902"/>
                </a:cubicBezTo>
                <a:cubicBezTo>
                  <a:pt x="5095838" y="1242109"/>
                  <a:pt x="5066121" y="1226984"/>
                  <a:pt x="4858648" y="1076094"/>
                </a:cubicBezTo>
                <a:cubicBezTo>
                  <a:pt x="4827916" y="1053744"/>
                  <a:pt x="4795075" y="1034160"/>
                  <a:pt x="4765883" y="1009833"/>
                </a:cubicBezTo>
                <a:cubicBezTo>
                  <a:pt x="4739379" y="987746"/>
                  <a:pt x="4716658" y="960093"/>
                  <a:pt x="4686370" y="943572"/>
                </a:cubicBezTo>
                <a:cubicBezTo>
                  <a:pt x="4666596" y="932786"/>
                  <a:pt x="4642196" y="934737"/>
                  <a:pt x="4620109" y="930320"/>
                </a:cubicBezTo>
                <a:cubicBezTo>
                  <a:pt x="4611274" y="921485"/>
                  <a:pt x="4590574" y="915937"/>
                  <a:pt x="4593604" y="903815"/>
                </a:cubicBezTo>
                <a:cubicBezTo>
                  <a:pt x="4597467" y="888363"/>
                  <a:pt x="4617743" y="874187"/>
                  <a:pt x="4633361" y="877311"/>
                </a:cubicBezTo>
                <a:cubicBezTo>
                  <a:pt x="4668284" y="884296"/>
                  <a:pt x="4694272" y="914393"/>
                  <a:pt x="4726126" y="930320"/>
                </a:cubicBezTo>
                <a:cubicBezTo>
                  <a:pt x="4738620" y="936567"/>
                  <a:pt x="4752631" y="939155"/>
                  <a:pt x="4765883" y="943572"/>
                </a:cubicBezTo>
                <a:cubicBezTo>
                  <a:pt x="4805639" y="974494"/>
                  <a:pt x="4843245" y="1008400"/>
                  <a:pt x="4885152" y="1036337"/>
                </a:cubicBezTo>
                <a:cubicBezTo>
                  <a:pt x="4898404" y="1045172"/>
                  <a:pt x="4913070" y="1052186"/>
                  <a:pt x="4924909" y="1062841"/>
                </a:cubicBezTo>
                <a:cubicBezTo>
                  <a:pt x="4957413" y="1092095"/>
                  <a:pt x="4986752" y="1124685"/>
                  <a:pt x="5017674" y="1155607"/>
                </a:cubicBezTo>
                <a:cubicBezTo>
                  <a:pt x="5030926" y="1168859"/>
                  <a:pt x="5047034" y="1179769"/>
                  <a:pt x="5057430" y="1195363"/>
                </a:cubicBezTo>
                <a:cubicBezTo>
                  <a:pt x="5066265" y="1208615"/>
                  <a:pt x="5075494" y="1221614"/>
                  <a:pt x="5083935" y="1235120"/>
                </a:cubicBezTo>
                <a:cubicBezTo>
                  <a:pt x="5097586" y="1256962"/>
                  <a:pt x="5101079" y="1289047"/>
                  <a:pt x="5123691" y="1301381"/>
                </a:cubicBezTo>
                <a:cubicBezTo>
                  <a:pt x="5154957" y="1318435"/>
                  <a:pt x="5194370" y="1310216"/>
                  <a:pt x="5229709" y="1314633"/>
                </a:cubicBezTo>
                <a:cubicBezTo>
                  <a:pt x="5386039" y="1262523"/>
                  <a:pt x="5279913" y="1312163"/>
                  <a:pt x="5242961" y="930320"/>
                </a:cubicBezTo>
                <a:cubicBezTo>
                  <a:pt x="5241615" y="916416"/>
                  <a:pt x="5237458" y="902186"/>
                  <a:pt x="5229709" y="890563"/>
                </a:cubicBezTo>
                <a:cubicBezTo>
                  <a:pt x="5200003" y="846003"/>
                  <a:pt x="5171710" y="819311"/>
                  <a:pt x="5136943" y="784546"/>
                </a:cubicBezTo>
                <a:cubicBezTo>
                  <a:pt x="5141361" y="762459"/>
                  <a:pt x="5166123" y="734212"/>
                  <a:pt x="5150196" y="718285"/>
                </a:cubicBezTo>
                <a:cubicBezTo>
                  <a:pt x="5136227" y="704316"/>
                  <a:pt x="5133285" y="754025"/>
                  <a:pt x="5123691" y="771294"/>
                </a:cubicBezTo>
                <a:cubicBezTo>
                  <a:pt x="5059511" y="886818"/>
                  <a:pt x="5110589" y="790947"/>
                  <a:pt x="5044178" y="890563"/>
                </a:cubicBezTo>
                <a:cubicBezTo>
                  <a:pt x="5029890" y="911995"/>
                  <a:pt x="5022635" y="938611"/>
                  <a:pt x="5004422" y="956824"/>
                </a:cubicBezTo>
                <a:cubicBezTo>
                  <a:pt x="4990453" y="970793"/>
                  <a:pt x="4968165" y="972858"/>
                  <a:pt x="4951413" y="983328"/>
                </a:cubicBezTo>
                <a:cubicBezTo>
                  <a:pt x="4736215" y="1117827"/>
                  <a:pt x="4867762" y="1082494"/>
                  <a:pt x="4646613" y="1102598"/>
                </a:cubicBezTo>
                <a:cubicBezTo>
                  <a:pt x="4628943" y="1107015"/>
                  <a:pt x="4610658" y="1109455"/>
                  <a:pt x="4593604" y="1115850"/>
                </a:cubicBezTo>
                <a:cubicBezTo>
                  <a:pt x="4575107" y="1122787"/>
                  <a:pt x="4552449" y="1158159"/>
                  <a:pt x="4540596" y="1142355"/>
                </a:cubicBezTo>
                <a:cubicBezTo>
                  <a:pt x="4524474" y="1120859"/>
                  <a:pt x="4549431" y="1089346"/>
                  <a:pt x="4553848" y="1062841"/>
                </a:cubicBezTo>
                <a:cubicBezTo>
                  <a:pt x="4545013" y="1045172"/>
                  <a:pt x="4537813" y="1026585"/>
                  <a:pt x="4527343" y="1009833"/>
                </a:cubicBezTo>
                <a:cubicBezTo>
                  <a:pt x="4498554" y="963771"/>
                  <a:pt x="4446427" y="909764"/>
                  <a:pt x="4408074" y="877311"/>
                </a:cubicBezTo>
                <a:cubicBezTo>
                  <a:pt x="4379065" y="852765"/>
                  <a:pt x="4344501" y="835377"/>
                  <a:pt x="4315309" y="811050"/>
                </a:cubicBezTo>
                <a:cubicBezTo>
                  <a:pt x="4291313" y="791053"/>
                  <a:pt x="4274521" y="762867"/>
                  <a:pt x="4249048" y="744789"/>
                </a:cubicBezTo>
                <a:cubicBezTo>
                  <a:pt x="3800825" y="426696"/>
                  <a:pt x="4021270" y="636281"/>
                  <a:pt x="3824978" y="439989"/>
                </a:cubicBezTo>
                <a:cubicBezTo>
                  <a:pt x="3847065" y="431154"/>
                  <a:pt x="3867484" y="414735"/>
                  <a:pt x="3891239" y="413485"/>
                </a:cubicBezTo>
                <a:cubicBezTo>
                  <a:pt x="4051149" y="405069"/>
                  <a:pt x="4159105" y="439091"/>
                  <a:pt x="4302057" y="519502"/>
                </a:cubicBezTo>
                <a:cubicBezTo>
                  <a:pt x="4444093" y="599398"/>
                  <a:pt x="4583704" y="685184"/>
                  <a:pt x="4712874" y="784546"/>
                </a:cubicBezTo>
                <a:cubicBezTo>
                  <a:pt x="4770300" y="828720"/>
                  <a:pt x="4822571" y="880562"/>
                  <a:pt x="4885152" y="917068"/>
                </a:cubicBezTo>
                <a:cubicBezTo>
                  <a:pt x="4982432" y="973815"/>
                  <a:pt x="5085385" y="1021014"/>
                  <a:pt x="5189952" y="1062841"/>
                </a:cubicBezTo>
                <a:cubicBezTo>
                  <a:pt x="5262630" y="1091912"/>
                  <a:pt x="5340687" y="1105245"/>
                  <a:pt x="5415239" y="1129102"/>
                </a:cubicBezTo>
                <a:cubicBezTo>
                  <a:pt x="5451186" y="1140605"/>
                  <a:pt x="5485918" y="1155607"/>
                  <a:pt x="5521257" y="1168859"/>
                </a:cubicBezTo>
                <a:cubicBezTo>
                  <a:pt x="5552179" y="1164442"/>
                  <a:pt x="5618439" y="1186529"/>
                  <a:pt x="5614022" y="1155607"/>
                </a:cubicBezTo>
                <a:cubicBezTo>
                  <a:pt x="5587120" y="967297"/>
                  <a:pt x="5443139" y="968582"/>
                  <a:pt x="5309222" y="930320"/>
                </a:cubicBezTo>
                <a:cubicBezTo>
                  <a:pt x="4933744" y="934737"/>
                  <a:pt x="4558087" y="931200"/>
                  <a:pt x="4182787" y="943572"/>
                </a:cubicBezTo>
                <a:cubicBezTo>
                  <a:pt x="4154864" y="944493"/>
                  <a:pt x="4131195" y="971039"/>
                  <a:pt x="4103274" y="970076"/>
                </a:cubicBezTo>
                <a:cubicBezTo>
                  <a:pt x="4000874" y="966545"/>
                  <a:pt x="3900074" y="943572"/>
                  <a:pt x="3798474" y="930320"/>
                </a:cubicBezTo>
                <a:cubicBezTo>
                  <a:pt x="3663610" y="645608"/>
                  <a:pt x="3701728" y="768626"/>
                  <a:pt x="3652700" y="572511"/>
                </a:cubicBezTo>
                <a:cubicBezTo>
                  <a:pt x="3657117" y="400233"/>
                  <a:pt x="3653958" y="227593"/>
                  <a:pt x="3665952" y="55676"/>
                </a:cubicBezTo>
                <a:cubicBezTo>
                  <a:pt x="3667327" y="35969"/>
                  <a:pt x="3673960" y="9604"/>
                  <a:pt x="3692457" y="2668"/>
                </a:cubicBezTo>
                <a:cubicBezTo>
                  <a:pt x="3717616" y="-6767"/>
                  <a:pt x="3745466" y="11503"/>
                  <a:pt x="3771970" y="15920"/>
                </a:cubicBezTo>
                <a:cubicBezTo>
                  <a:pt x="3824979" y="86598"/>
                  <a:pt x="3892396" y="148485"/>
                  <a:pt x="3930996" y="227955"/>
                </a:cubicBezTo>
                <a:cubicBezTo>
                  <a:pt x="4013076" y="396944"/>
                  <a:pt x="4183568" y="716021"/>
                  <a:pt x="4249048" y="930320"/>
                </a:cubicBezTo>
                <a:cubicBezTo>
                  <a:pt x="4312838" y="1139088"/>
                  <a:pt x="4287033" y="1106988"/>
                  <a:pt x="4315309" y="1248372"/>
                </a:cubicBezTo>
                <a:cubicBezTo>
                  <a:pt x="4318881" y="1266232"/>
                  <a:pt x="4324144" y="1283711"/>
                  <a:pt x="4328561" y="1301381"/>
                </a:cubicBezTo>
                <a:cubicBezTo>
                  <a:pt x="4357103" y="1158669"/>
                  <a:pt x="4364493" y="1223736"/>
                  <a:pt x="4143030" y="1076094"/>
                </a:cubicBezTo>
                <a:cubicBezTo>
                  <a:pt x="4001202" y="981542"/>
                  <a:pt x="3858170" y="887280"/>
                  <a:pt x="3705709" y="811050"/>
                </a:cubicBezTo>
                <a:cubicBezTo>
                  <a:pt x="3481180" y="698786"/>
                  <a:pt x="3568640" y="730021"/>
                  <a:pt x="3453917" y="691781"/>
                </a:cubicBezTo>
                <a:cubicBezTo>
                  <a:pt x="3436248" y="696198"/>
                  <a:pt x="3414901" y="693373"/>
                  <a:pt x="3400909" y="705033"/>
                </a:cubicBezTo>
                <a:cubicBezTo>
                  <a:pt x="3377729" y="724349"/>
                  <a:pt x="3351004" y="840718"/>
                  <a:pt x="3347900" y="850807"/>
                </a:cubicBezTo>
                <a:cubicBezTo>
                  <a:pt x="3274528" y="1089270"/>
                  <a:pt x="3371314" y="755610"/>
                  <a:pt x="3294891" y="1023085"/>
                </a:cubicBezTo>
                <a:cubicBezTo>
                  <a:pt x="3410584" y="1475339"/>
                  <a:pt x="3345946" y="1497720"/>
                  <a:pt x="3559935" y="1765207"/>
                </a:cubicBezTo>
                <a:cubicBezTo>
                  <a:pt x="3587253" y="1799354"/>
                  <a:pt x="3621778" y="1827050"/>
                  <a:pt x="3652700" y="1857972"/>
                </a:cubicBezTo>
                <a:cubicBezTo>
                  <a:pt x="3768282" y="1649925"/>
                  <a:pt x="3766318" y="1704285"/>
                  <a:pt x="3692457" y="1341137"/>
                </a:cubicBezTo>
                <a:cubicBezTo>
                  <a:pt x="3641019" y="1088236"/>
                  <a:pt x="3544022" y="890791"/>
                  <a:pt x="3387657" y="691781"/>
                </a:cubicBezTo>
                <a:cubicBezTo>
                  <a:pt x="3306513" y="588507"/>
                  <a:pt x="3224383" y="483256"/>
                  <a:pt x="3122613" y="400233"/>
                </a:cubicBezTo>
                <a:cubicBezTo>
                  <a:pt x="3027257" y="322442"/>
                  <a:pt x="2883244" y="280686"/>
                  <a:pt x="2764804" y="241207"/>
                </a:cubicBezTo>
                <a:cubicBezTo>
                  <a:pt x="2738300" y="254459"/>
                  <a:pt x="2703802" y="257824"/>
                  <a:pt x="2685291" y="280963"/>
                </a:cubicBezTo>
                <a:cubicBezTo>
                  <a:pt x="2649437" y="325780"/>
                  <a:pt x="2646266" y="549029"/>
                  <a:pt x="2645535" y="559259"/>
                </a:cubicBezTo>
                <a:cubicBezTo>
                  <a:pt x="2717263" y="798357"/>
                  <a:pt x="2660782" y="699862"/>
                  <a:pt x="2976839" y="930320"/>
                </a:cubicBezTo>
                <a:cubicBezTo>
                  <a:pt x="3087717" y="1011168"/>
                  <a:pt x="3197097" y="1097467"/>
                  <a:pt x="3321396" y="1155607"/>
                </a:cubicBezTo>
                <a:cubicBezTo>
                  <a:pt x="3629364" y="1299657"/>
                  <a:pt x="3955210" y="1354314"/>
                  <a:pt x="4288804" y="1394146"/>
                </a:cubicBezTo>
                <a:cubicBezTo>
                  <a:pt x="4420683" y="1409893"/>
                  <a:pt x="4553848" y="1411815"/>
                  <a:pt x="4686370" y="1420650"/>
                </a:cubicBezTo>
                <a:cubicBezTo>
                  <a:pt x="4913697" y="1393371"/>
                  <a:pt x="5008011" y="1456972"/>
                  <a:pt x="5110439" y="1274876"/>
                </a:cubicBezTo>
                <a:cubicBezTo>
                  <a:pt x="5128297" y="1243127"/>
                  <a:pt x="5128108" y="1204198"/>
                  <a:pt x="5136943" y="1168859"/>
                </a:cubicBezTo>
                <a:cubicBezTo>
                  <a:pt x="5145778" y="1089346"/>
                  <a:pt x="5153100" y="1009650"/>
                  <a:pt x="5163448" y="930320"/>
                </a:cubicBezTo>
                <a:cubicBezTo>
                  <a:pt x="5166361" y="907985"/>
                  <a:pt x="5182888" y="885717"/>
                  <a:pt x="5176700" y="864059"/>
                </a:cubicBezTo>
                <a:cubicBezTo>
                  <a:pt x="5172324" y="848745"/>
                  <a:pt x="5150195" y="846390"/>
                  <a:pt x="5136943" y="837555"/>
                </a:cubicBezTo>
                <a:cubicBezTo>
                  <a:pt x="5023722" y="856425"/>
                  <a:pt x="5012090" y="855288"/>
                  <a:pt x="4871900" y="903815"/>
                </a:cubicBezTo>
                <a:cubicBezTo>
                  <a:pt x="4817633" y="922600"/>
                  <a:pt x="4766905" y="950625"/>
                  <a:pt x="4712874" y="970076"/>
                </a:cubicBezTo>
                <a:cubicBezTo>
                  <a:pt x="4581863" y="1017240"/>
                  <a:pt x="4419272" y="1053105"/>
                  <a:pt x="4288804" y="1089346"/>
                </a:cubicBezTo>
                <a:cubicBezTo>
                  <a:pt x="4213383" y="1110296"/>
                  <a:pt x="4139632" y="1137339"/>
                  <a:pt x="4063517" y="1155607"/>
                </a:cubicBezTo>
                <a:cubicBezTo>
                  <a:pt x="3997529" y="1171444"/>
                  <a:pt x="3750833" y="1181016"/>
                  <a:pt x="3732213" y="1182111"/>
                </a:cubicBezTo>
                <a:cubicBezTo>
                  <a:pt x="3604109" y="1160024"/>
                  <a:pt x="3468848" y="1163496"/>
                  <a:pt x="3347900" y="1115850"/>
                </a:cubicBezTo>
                <a:cubicBezTo>
                  <a:pt x="3173045" y="1046968"/>
                  <a:pt x="3021475" y="929502"/>
                  <a:pt x="2857570" y="837555"/>
                </a:cubicBezTo>
                <a:cubicBezTo>
                  <a:pt x="2840340" y="827890"/>
                  <a:pt x="2804561" y="811050"/>
                  <a:pt x="2804561" y="811050"/>
                </a:cubicBezTo>
                <a:cubicBezTo>
                  <a:pt x="2729465" y="815467"/>
                  <a:pt x="2653964" y="815339"/>
                  <a:pt x="2579274" y="824302"/>
                </a:cubicBezTo>
                <a:cubicBezTo>
                  <a:pt x="2543107" y="828642"/>
                  <a:pt x="2508789" y="842784"/>
                  <a:pt x="2473257" y="850807"/>
                </a:cubicBezTo>
                <a:lnTo>
                  <a:pt x="2168457" y="917068"/>
                </a:lnTo>
                <a:cubicBezTo>
                  <a:pt x="2119866" y="943572"/>
                  <a:pt x="2069822" y="967572"/>
                  <a:pt x="2022683" y="996581"/>
                </a:cubicBezTo>
                <a:cubicBezTo>
                  <a:pt x="2012042" y="1003129"/>
                  <a:pt x="1994628" y="1010687"/>
                  <a:pt x="1996178" y="1023085"/>
                </a:cubicBezTo>
                <a:cubicBezTo>
                  <a:pt x="2004156" y="1086906"/>
                  <a:pt x="2004888" y="1161985"/>
                  <a:pt x="2049187" y="1208615"/>
                </a:cubicBezTo>
                <a:cubicBezTo>
                  <a:pt x="2098340" y="1260355"/>
                  <a:pt x="2180000" y="1266378"/>
                  <a:pt x="2247970" y="1288128"/>
                </a:cubicBezTo>
                <a:cubicBezTo>
                  <a:pt x="2401115" y="1337135"/>
                  <a:pt x="2551605" y="1406720"/>
                  <a:pt x="2711796" y="1420650"/>
                </a:cubicBezTo>
                <a:cubicBezTo>
                  <a:pt x="3593383" y="1497312"/>
                  <a:pt x="2390496" y="1385968"/>
                  <a:pt x="3361152" y="1500163"/>
                </a:cubicBezTo>
                <a:cubicBezTo>
                  <a:pt x="3471181" y="1513108"/>
                  <a:pt x="3582318" y="1514696"/>
                  <a:pt x="3692457" y="1526668"/>
                </a:cubicBezTo>
                <a:cubicBezTo>
                  <a:pt x="3785615" y="1536794"/>
                  <a:pt x="3877734" y="1555081"/>
                  <a:pt x="3970752" y="1566424"/>
                </a:cubicBezTo>
                <a:cubicBezTo>
                  <a:pt x="4058888" y="1577172"/>
                  <a:pt x="4147448" y="1584093"/>
                  <a:pt x="4235796" y="1592928"/>
                </a:cubicBezTo>
                <a:lnTo>
                  <a:pt x="4898404" y="1579676"/>
                </a:lnTo>
                <a:cubicBezTo>
                  <a:pt x="4918068" y="1577785"/>
                  <a:pt x="4920770" y="1545985"/>
                  <a:pt x="4924909" y="1526668"/>
                </a:cubicBezTo>
                <a:cubicBezTo>
                  <a:pt x="4934211" y="1483259"/>
                  <a:pt x="4933744" y="1438320"/>
                  <a:pt x="4938161" y="1394146"/>
                </a:cubicBezTo>
                <a:cubicBezTo>
                  <a:pt x="4929326" y="1341137"/>
                  <a:pt x="4928651" y="1286102"/>
                  <a:pt x="4911657" y="1235120"/>
                </a:cubicBezTo>
                <a:cubicBezTo>
                  <a:pt x="4905730" y="1217340"/>
                  <a:pt x="4888035" y="1204897"/>
                  <a:pt x="4871900" y="1195363"/>
                </a:cubicBezTo>
                <a:cubicBezTo>
                  <a:pt x="4762776" y="1130880"/>
                  <a:pt x="4638853" y="1062073"/>
                  <a:pt x="4514091" y="1023085"/>
                </a:cubicBezTo>
                <a:cubicBezTo>
                  <a:pt x="4479323" y="1012220"/>
                  <a:pt x="4443217" y="1006165"/>
                  <a:pt x="4408074" y="996581"/>
                </a:cubicBezTo>
                <a:cubicBezTo>
                  <a:pt x="4346022" y="979658"/>
                  <a:pt x="4286250" y="952420"/>
                  <a:pt x="4222543" y="943572"/>
                </a:cubicBezTo>
                <a:cubicBezTo>
                  <a:pt x="4126185" y="930189"/>
                  <a:pt x="4028129" y="935716"/>
                  <a:pt x="3930996" y="930320"/>
                </a:cubicBezTo>
                <a:lnTo>
                  <a:pt x="3506926" y="903815"/>
                </a:lnTo>
                <a:cubicBezTo>
                  <a:pt x="3347900" y="917067"/>
                  <a:pt x="3185821" y="909848"/>
                  <a:pt x="3029848" y="943572"/>
                </a:cubicBezTo>
                <a:cubicBezTo>
                  <a:pt x="3007832" y="948332"/>
                  <a:pt x="3023220" y="988305"/>
                  <a:pt x="3016596" y="1009833"/>
                </a:cubicBezTo>
                <a:cubicBezTo>
                  <a:pt x="3005496" y="1045906"/>
                  <a:pt x="2989737" y="1080380"/>
                  <a:pt x="2976839" y="1115850"/>
                </a:cubicBezTo>
                <a:cubicBezTo>
                  <a:pt x="2972065" y="1128978"/>
                  <a:pt x="2969834" y="1143113"/>
                  <a:pt x="2963587" y="1155607"/>
                </a:cubicBezTo>
                <a:cubicBezTo>
                  <a:pt x="2956464" y="1169853"/>
                  <a:pt x="2944206" y="1181118"/>
                  <a:pt x="2937083" y="1195363"/>
                </a:cubicBezTo>
                <a:cubicBezTo>
                  <a:pt x="2895603" y="1278323"/>
                  <a:pt x="2922634" y="1238708"/>
                  <a:pt x="2897326" y="1314633"/>
                </a:cubicBezTo>
                <a:cubicBezTo>
                  <a:pt x="2885391" y="1350438"/>
                  <a:pt x="2870822" y="1385311"/>
                  <a:pt x="2857570" y="1420650"/>
                </a:cubicBezTo>
                <a:cubicBezTo>
                  <a:pt x="2870822" y="1500163"/>
                  <a:pt x="2874163" y="1581979"/>
                  <a:pt x="2897326" y="1659189"/>
                </a:cubicBezTo>
                <a:cubicBezTo>
                  <a:pt x="2901903" y="1674445"/>
                  <a:pt x="2921168" y="1686331"/>
                  <a:pt x="2937083" y="1685694"/>
                </a:cubicBezTo>
                <a:cubicBezTo>
                  <a:pt x="3035086" y="1681774"/>
                  <a:pt x="3131448" y="1659189"/>
                  <a:pt x="3228630" y="1645937"/>
                </a:cubicBezTo>
                <a:cubicBezTo>
                  <a:pt x="3329098" y="1608262"/>
                  <a:pt x="3359658" y="1602760"/>
                  <a:pt x="3453917" y="1539920"/>
                </a:cubicBezTo>
                <a:cubicBezTo>
                  <a:pt x="3509049" y="1503165"/>
                  <a:pt x="3612943" y="1420650"/>
                  <a:pt x="3612943" y="1420650"/>
                </a:cubicBezTo>
                <a:cubicBezTo>
                  <a:pt x="3686608" y="1302787"/>
                  <a:pt x="3666025" y="1354168"/>
                  <a:pt x="3692457" y="1274876"/>
                </a:cubicBezTo>
                <a:cubicBezTo>
                  <a:pt x="3688039" y="1182111"/>
                  <a:pt x="3694472" y="1088188"/>
                  <a:pt x="3679204" y="996581"/>
                </a:cubicBezTo>
                <a:cubicBezTo>
                  <a:pt x="3676123" y="978095"/>
                  <a:pt x="3648550" y="973207"/>
                  <a:pt x="3639448" y="956824"/>
                </a:cubicBezTo>
                <a:cubicBezTo>
                  <a:pt x="3625880" y="932402"/>
                  <a:pt x="3623069" y="903349"/>
                  <a:pt x="3612943" y="877311"/>
                </a:cubicBezTo>
                <a:cubicBezTo>
                  <a:pt x="3562696" y="748105"/>
                  <a:pt x="3572045" y="726988"/>
                  <a:pt x="3480422" y="652024"/>
                </a:cubicBezTo>
                <a:cubicBezTo>
                  <a:pt x="3455768" y="631853"/>
                  <a:pt x="3430188" y="611563"/>
                  <a:pt x="3400909" y="599015"/>
                </a:cubicBezTo>
                <a:cubicBezTo>
                  <a:pt x="3367427" y="584666"/>
                  <a:pt x="3330450" y="580413"/>
                  <a:pt x="3294891" y="572511"/>
                </a:cubicBezTo>
                <a:cubicBezTo>
                  <a:pt x="3177420" y="546407"/>
                  <a:pt x="3175292" y="547853"/>
                  <a:pt x="3069604" y="532755"/>
                </a:cubicBezTo>
                <a:cubicBezTo>
                  <a:pt x="3043100" y="537172"/>
                  <a:pt x="3013580" y="532958"/>
                  <a:pt x="2990091" y="546007"/>
                </a:cubicBezTo>
                <a:cubicBezTo>
                  <a:pt x="2923290" y="583118"/>
                  <a:pt x="2940438" y="717775"/>
                  <a:pt x="2937083" y="758041"/>
                </a:cubicBezTo>
                <a:cubicBezTo>
                  <a:pt x="2968005" y="930319"/>
                  <a:pt x="2989961" y="1104450"/>
                  <a:pt x="3029848" y="1274876"/>
                </a:cubicBezTo>
                <a:cubicBezTo>
                  <a:pt x="3038852" y="1313347"/>
                  <a:pt x="3067293" y="1344578"/>
                  <a:pt x="3082857" y="1380894"/>
                </a:cubicBezTo>
                <a:cubicBezTo>
                  <a:pt x="3093862" y="1406573"/>
                  <a:pt x="3097653" y="1435040"/>
                  <a:pt x="3109361" y="1460407"/>
                </a:cubicBezTo>
                <a:cubicBezTo>
                  <a:pt x="3124285" y="1492743"/>
                  <a:pt x="3146443" y="1521318"/>
                  <a:pt x="3162370" y="1553172"/>
                </a:cubicBezTo>
                <a:cubicBezTo>
                  <a:pt x="3173008" y="1574449"/>
                  <a:pt x="3179030" y="1597777"/>
                  <a:pt x="3188874" y="1619433"/>
                </a:cubicBezTo>
                <a:cubicBezTo>
                  <a:pt x="3209867" y="1665618"/>
                  <a:pt x="3224844" y="1709673"/>
                  <a:pt x="3268387" y="1738702"/>
                </a:cubicBezTo>
                <a:cubicBezTo>
                  <a:pt x="3280010" y="1746451"/>
                  <a:pt x="3294891" y="1747537"/>
                  <a:pt x="3308143" y="1751955"/>
                </a:cubicBezTo>
                <a:cubicBezTo>
                  <a:pt x="3322485" y="1665909"/>
                  <a:pt x="3337257" y="1635244"/>
                  <a:pt x="3294891" y="1539920"/>
                </a:cubicBezTo>
                <a:cubicBezTo>
                  <a:pt x="3276950" y="1499553"/>
                  <a:pt x="3239881" y="1470657"/>
                  <a:pt x="3215378" y="1433902"/>
                </a:cubicBezTo>
                <a:cubicBezTo>
                  <a:pt x="3195623" y="1404269"/>
                  <a:pt x="3177294" y="1373473"/>
                  <a:pt x="3162370" y="1341137"/>
                </a:cubicBezTo>
                <a:cubicBezTo>
                  <a:pt x="3150662" y="1315770"/>
                  <a:pt x="3152628" y="1283974"/>
                  <a:pt x="3135865" y="1261624"/>
                </a:cubicBezTo>
                <a:cubicBezTo>
                  <a:pt x="3111429" y="1229043"/>
                  <a:pt x="3073122" y="1209631"/>
                  <a:pt x="3043100" y="1182111"/>
                </a:cubicBezTo>
                <a:cubicBezTo>
                  <a:pt x="3011025" y="1152709"/>
                  <a:pt x="2966611" y="1097485"/>
                  <a:pt x="2923830" y="1076094"/>
                </a:cubicBezTo>
                <a:cubicBezTo>
                  <a:pt x="2898841" y="1063600"/>
                  <a:pt x="2870573" y="1059137"/>
                  <a:pt x="2844317" y="1049589"/>
                </a:cubicBezTo>
                <a:cubicBezTo>
                  <a:pt x="2737775" y="1010846"/>
                  <a:pt x="2819723" y="1031418"/>
                  <a:pt x="2711796" y="1009833"/>
                </a:cubicBezTo>
                <a:cubicBezTo>
                  <a:pt x="2610196" y="1014250"/>
                  <a:pt x="2508392" y="1015285"/>
                  <a:pt x="2406996" y="1023085"/>
                </a:cubicBezTo>
                <a:cubicBezTo>
                  <a:pt x="2393068" y="1024156"/>
                  <a:pt x="2379733" y="1030090"/>
                  <a:pt x="2367239" y="1036337"/>
                </a:cubicBezTo>
                <a:cubicBezTo>
                  <a:pt x="2352993" y="1043460"/>
                  <a:pt x="2340735" y="1054006"/>
                  <a:pt x="2327483" y="1062841"/>
                </a:cubicBezTo>
                <a:cubicBezTo>
                  <a:pt x="2318648" y="1080511"/>
                  <a:pt x="2308315" y="1097508"/>
                  <a:pt x="2300978" y="1115850"/>
                </a:cubicBezTo>
                <a:cubicBezTo>
                  <a:pt x="2290602" y="1141790"/>
                  <a:pt x="2274474" y="1195363"/>
                  <a:pt x="2274474" y="1195363"/>
                </a:cubicBezTo>
                <a:cubicBezTo>
                  <a:pt x="2278891" y="1310215"/>
                  <a:pt x="2269982" y="1426361"/>
                  <a:pt x="2287726" y="1539920"/>
                </a:cubicBezTo>
                <a:cubicBezTo>
                  <a:pt x="2292644" y="1571392"/>
                  <a:pt x="2322468" y="1593337"/>
                  <a:pt x="2340735" y="1619433"/>
                </a:cubicBezTo>
                <a:cubicBezTo>
                  <a:pt x="2353401" y="1637527"/>
                  <a:pt x="2368785" y="1653712"/>
                  <a:pt x="2380491" y="1672441"/>
                </a:cubicBezTo>
                <a:cubicBezTo>
                  <a:pt x="2390961" y="1689193"/>
                  <a:pt x="2395513" y="1709374"/>
                  <a:pt x="2406996" y="1725450"/>
                </a:cubicBezTo>
                <a:cubicBezTo>
                  <a:pt x="2417889" y="1740701"/>
                  <a:pt x="2434754" y="1750809"/>
                  <a:pt x="2446752" y="1765207"/>
                </a:cubicBezTo>
                <a:cubicBezTo>
                  <a:pt x="2501968" y="1831466"/>
                  <a:pt x="2440129" y="1782877"/>
                  <a:pt x="2513013" y="1831468"/>
                </a:cubicBezTo>
                <a:cubicBezTo>
                  <a:pt x="2535100" y="1818216"/>
                  <a:pt x="2565445" y="1813442"/>
                  <a:pt x="2579274" y="1791711"/>
                </a:cubicBezTo>
                <a:cubicBezTo>
                  <a:pt x="2597584" y="1762938"/>
                  <a:pt x="2614149" y="1629532"/>
                  <a:pt x="2619030" y="1592928"/>
                </a:cubicBezTo>
                <a:cubicBezTo>
                  <a:pt x="2623737" y="1557626"/>
                  <a:pt x="2628122" y="1522281"/>
                  <a:pt x="2632283" y="1486911"/>
                </a:cubicBezTo>
                <a:cubicBezTo>
                  <a:pt x="2636957" y="1447184"/>
                  <a:pt x="2638163" y="1406957"/>
                  <a:pt x="2645535" y="1367641"/>
                </a:cubicBezTo>
                <a:cubicBezTo>
                  <a:pt x="2651461" y="1336033"/>
                  <a:pt x="2663204" y="1305798"/>
                  <a:pt x="2672039" y="1274876"/>
                </a:cubicBezTo>
                <a:cubicBezTo>
                  <a:pt x="2676456" y="1239537"/>
                  <a:pt x="2681358" y="1204255"/>
                  <a:pt x="2685291" y="1168859"/>
                </a:cubicBezTo>
                <a:cubicBezTo>
                  <a:pt x="2685781" y="1164448"/>
                  <a:pt x="2693755" y="1019411"/>
                  <a:pt x="2711796" y="983328"/>
                </a:cubicBezTo>
                <a:cubicBezTo>
                  <a:pt x="2721674" y="963573"/>
                  <a:pt x="2738714" y="948293"/>
                  <a:pt x="2751552" y="930320"/>
                </a:cubicBezTo>
                <a:cubicBezTo>
                  <a:pt x="2789016" y="877870"/>
                  <a:pt x="2760131" y="896538"/>
                  <a:pt x="2817813" y="877311"/>
                </a:cubicBezTo>
                <a:cubicBezTo>
                  <a:pt x="2954187" y="775033"/>
                  <a:pt x="2959521" y="785920"/>
                  <a:pt x="2513013" y="864059"/>
                </a:cubicBezTo>
                <a:cubicBezTo>
                  <a:pt x="2452407" y="874665"/>
                  <a:pt x="2399983" y="913730"/>
                  <a:pt x="2340735" y="930320"/>
                </a:cubicBezTo>
                <a:cubicBezTo>
                  <a:pt x="2288985" y="944810"/>
                  <a:pt x="2234718" y="947989"/>
                  <a:pt x="2181709" y="956824"/>
                </a:cubicBezTo>
                <a:cubicBezTo>
                  <a:pt x="2146370" y="978911"/>
                  <a:pt x="2112013" y="1002654"/>
                  <a:pt x="2075691" y="1023085"/>
                </a:cubicBezTo>
                <a:cubicBezTo>
                  <a:pt x="2041255" y="1042455"/>
                  <a:pt x="2002909" y="1054728"/>
                  <a:pt x="1969674" y="1076094"/>
                </a:cubicBezTo>
                <a:cubicBezTo>
                  <a:pt x="1940653" y="1094751"/>
                  <a:pt x="1915690" y="1119147"/>
                  <a:pt x="1890161" y="1142355"/>
                </a:cubicBezTo>
                <a:cubicBezTo>
                  <a:pt x="1827831" y="1199018"/>
                  <a:pt x="1812608" y="1222165"/>
                  <a:pt x="1757639" y="1288128"/>
                </a:cubicBezTo>
                <a:cubicBezTo>
                  <a:pt x="1748804" y="1314632"/>
                  <a:pt x="1737911" y="1340537"/>
                  <a:pt x="1731135" y="1367641"/>
                </a:cubicBezTo>
                <a:lnTo>
                  <a:pt x="1704630" y="1473659"/>
                </a:lnTo>
                <a:cubicBezTo>
                  <a:pt x="1481895" y="1390132"/>
                  <a:pt x="1704772" y="1487001"/>
                  <a:pt x="1519100" y="1367641"/>
                </a:cubicBezTo>
                <a:cubicBezTo>
                  <a:pt x="1485865" y="1346276"/>
                  <a:pt x="1445451" y="1337291"/>
                  <a:pt x="1413083" y="1314633"/>
                </a:cubicBezTo>
                <a:cubicBezTo>
                  <a:pt x="1356554" y="1275063"/>
                  <a:pt x="1312571" y="1218682"/>
                  <a:pt x="1254057" y="1182111"/>
                </a:cubicBezTo>
                <a:cubicBezTo>
                  <a:pt x="1218718" y="1160024"/>
                  <a:pt x="1182471" y="1139326"/>
                  <a:pt x="1148039" y="1115850"/>
                </a:cubicBezTo>
                <a:cubicBezTo>
                  <a:pt x="1085246" y="1073037"/>
                  <a:pt x="1027678" y="1022429"/>
                  <a:pt x="962509" y="983328"/>
                </a:cubicBezTo>
                <a:cubicBezTo>
                  <a:pt x="940422" y="970076"/>
                  <a:pt x="916580" y="959386"/>
                  <a:pt x="896248" y="943572"/>
                </a:cubicBezTo>
                <a:cubicBezTo>
                  <a:pt x="876523" y="928230"/>
                  <a:pt x="843239" y="890563"/>
                  <a:pt x="843239" y="890563"/>
                </a:cubicBezTo>
                <a:cubicBezTo>
                  <a:pt x="882996" y="881728"/>
                  <a:pt x="921845" y="861800"/>
                  <a:pt x="962509" y="864059"/>
                </a:cubicBezTo>
                <a:cubicBezTo>
                  <a:pt x="1004351" y="866384"/>
                  <a:pt x="1041687" y="891613"/>
                  <a:pt x="1081778" y="903815"/>
                </a:cubicBezTo>
                <a:cubicBezTo>
                  <a:pt x="1143310" y="922542"/>
                  <a:pt x="1204638" y="942361"/>
                  <a:pt x="1267309" y="956824"/>
                </a:cubicBezTo>
                <a:cubicBezTo>
                  <a:pt x="1319673" y="968908"/>
                  <a:pt x="1374200" y="970294"/>
                  <a:pt x="1426335" y="983328"/>
                </a:cubicBezTo>
                <a:cubicBezTo>
                  <a:pt x="1498173" y="1001287"/>
                  <a:pt x="1567170" y="1029246"/>
                  <a:pt x="1638370" y="1049589"/>
                </a:cubicBezTo>
                <a:cubicBezTo>
                  <a:pt x="1690908" y="1064600"/>
                  <a:pt x="1744155" y="1077060"/>
                  <a:pt x="1797396" y="1089346"/>
                </a:cubicBezTo>
                <a:cubicBezTo>
                  <a:pt x="1859024" y="1103568"/>
                  <a:pt x="1920192" y="1121059"/>
                  <a:pt x="1982926" y="1129102"/>
                </a:cubicBezTo>
                <a:cubicBezTo>
                  <a:pt x="2092814" y="1143190"/>
                  <a:pt x="2314230" y="1155607"/>
                  <a:pt x="2314230" y="1155607"/>
                </a:cubicBezTo>
                <a:cubicBezTo>
                  <a:pt x="2362821" y="1173276"/>
                  <a:pt x="2410186" y="1194777"/>
                  <a:pt x="2460004" y="1208615"/>
                </a:cubicBezTo>
                <a:cubicBezTo>
                  <a:pt x="2606189" y="1249222"/>
                  <a:pt x="2507582" y="1191742"/>
                  <a:pt x="2592526" y="1248372"/>
                </a:cubicBezTo>
                <a:cubicBezTo>
                  <a:pt x="2605778" y="1230702"/>
                  <a:pt x="2632283" y="1217450"/>
                  <a:pt x="2632283" y="1195363"/>
                </a:cubicBezTo>
                <a:cubicBezTo>
                  <a:pt x="2632283" y="803461"/>
                  <a:pt x="2664100" y="792485"/>
                  <a:pt x="2552770" y="903815"/>
                </a:cubicBezTo>
                <a:cubicBezTo>
                  <a:pt x="2543935" y="943572"/>
                  <a:pt x="2536759" y="983734"/>
                  <a:pt x="2526265" y="1023085"/>
                </a:cubicBezTo>
                <a:cubicBezTo>
                  <a:pt x="2519066" y="1050080"/>
                  <a:pt x="2507112" y="1075644"/>
                  <a:pt x="2499761" y="1102598"/>
                </a:cubicBezTo>
                <a:cubicBezTo>
                  <a:pt x="2493835" y="1124329"/>
                  <a:pt x="2492981" y="1147285"/>
                  <a:pt x="2486509" y="1168859"/>
                </a:cubicBezTo>
                <a:cubicBezTo>
                  <a:pt x="2479673" y="1191644"/>
                  <a:pt x="2468357" y="1212846"/>
                  <a:pt x="2460004" y="1235120"/>
                </a:cubicBezTo>
                <a:cubicBezTo>
                  <a:pt x="2455099" y="1248199"/>
                  <a:pt x="2451169" y="1261624"/>
                  <a:pt x="2446752" y="1274876"/>
                </a:cubicBezTo>
                <a:cubicBezTo>
                  <a:pt x="2442335" y="1345554"/>
                  <a:pt x="2427619" y="1416339"/>
                  <a:pt x="2433500" y="1486911"/>
                </a:cubicBezTo>
                <a:cubicBezTo>
                  <a:pt x="2435141" y="1506598"/>
                  <a:pt x="2460004" y="1453657"/>
                  <a:pt x="2460004" y="1433902"/>
                </a:cubicBezTo>
                <a:cubicBezTo>
                  <a:pt x="2460004" y="1373803"/>
                  <a:pt x="2377827" y="1266907"/>
                  <a:pt x="2353987" y="1235120"/>
                </a:cubicBezTo>
                <a:cubicBezTo>
                  <a:pt x="2329551" y="1202539"/>
                  <a:pt x="2298910" y="1174936"/>
                  <a:pt x="2274474" y="1142355"/>
                </a:cubicBezTo>
                <a:cubicBezTo>
                  <a:pt x="2219322" y="1068819"/>
                  <a:pt x="2167940" y="992526"/>
                  <a:pt x="2115448" y="917068"/>
                </a:cubicBezTo>
                <a:cubicBezTo>
                  <a:pt x="2097257" y="890919"/>
                  <a:pt x="2084963" y="860079"/>
                  <a:pt x="2062439" y="837555"/>
                </a:cubicBezTo>
                <a:cubicBezTo>
                  <a:pt x="2040352" y="815468"/>
                  <a:pt x="2015958" y="795469"/>
                  <a:pt x="1996178" y="771294"/>
                </a:cubicBezTo>
                <a:cubicBezTo>
                  <a:pt x="1861315" y="606460"/>
                  <a:pt x="1995083" y="743694"/>
                  <a:pt x="1916665" y="665276"/>
                </a:cubicBezTo>
                <a:cubicBezTo>
                  <a:pt x="1907830" y="674111"/>
                  <a:pt x="1895083" y="680297"/>
                  <a:pt x="1890161" y="691781"/>
                </a:cubicBezTo>
                <a:cubicBezTo>
                  <a:pt x="1881856" y="711160"/>
                  <a:pt x="1864739" y="843233"/>
                  <a:pt x="1863657" y="850807"/>
                </a:cubicBezTo>
                <a:cubicBezTo>
                  <a:pt x="1868074" y="1155607"/>
                  <a:pt x="1864726" y="1460619"/>
                  <a:pt x="1876909" y="1765207"/>
                </a:cubicBezTo>
                <a:cubicBezTo>
                  <a:pt x="1878026" y="1793123"/>
                  <a:pt x="1894016" y="1818410"/>
                  <a:pt x="1903413" y="1844720"/>
                </a:cubicBezTo>
                <a:cubicBezTo>
                  <a:pt x="1916107" y="1880263"/>
                  <a:pt x="1931235" y="1914932"/>
                  <a:pt x="1943170" y="1950737"/>
                </a:cubicBezTo>
                <a:cubicBezTo>
                  <a:pt x="1948930" y="1968016"/>
                  <a:pt x="1949025" y="1987102"/>
                  <a:pt x="1956422" y="2003746"/>
                </a:cubicBezTo>
                <a:cubicBezTo>
                  <a:pt x="1966883" y="2027284"/>
                  <a:pt x="1984659" y="2046969"/>
                  <a:pt x="1996178" y="2070007"/>
                </a:cubicBezTo>
                <a:cubicBezTo>
                  <a:pt x="2002425" y="2082501"/>
                  <a:pt x="1999552" y="2099886"/>
                  <a:pt x="2009430" y="2109763"/>
                </a:cubicBezTo>
                <a:cubicBezTo>
                  <a:pt x="2019308" y="2119641"/>
                  <a:pt x="2035935" y="2118598"/>
                  <a:pt x="2049187" y="2123015"/>
                </a:cubicBezTo>
                <a:cubicBezTo>
                  <a:pt x="2071274" y="2114180"/>
                  <a:pt x="2095275" y="2109119"/>
                  <a:pt x="2115448" y="2096511"/>
                </a:cubicBezTo>
                <a:cubicBezTo>
                  <a:pt x="2175699" y="2058855"/>
                  <a:pt x="2149980" y="2044989"/>
                  <a:pt x="2168457" y="1977241"/>
                </a:cubicBezTo>
                <a:cubicBezTo>
                  <a:pt x="2174716" y="1954291"/>
                  <a:pt x="2186126" y="1933068"/>
                  <a:pt x="2194961" y="1910981"/>
                </a:cubicBezTo>
                <a:cubicBezTo>
                  <a:pt x="2214563" y="1773761"/>
                  <a:pt x="2221465" y="1745150"/>
                  <a:pt x="2221465" y="1566424"/>
                </a:cubicBezTo>
                <a:cubicBezTo>
                  <a:pt x="2221465" y="1433829"/>
                  <a:pt x="2222464" y="1300686"/>
                  <a:pt x="2208213" y="1168859"/>
                </a:cubicBezTo>
                <a:cubicBezTo>
                  <a:pt x="2204597" y="1135412"/>
                  <a:pt x="2180951" y="1107330"/>
                  <a:pt x="2168457" y="1076094"/>
                </a:cubicBezTo>
                <a:cubicBezTo>
                  <a:pt x="2163269" y="1063124"/>
                  <a:pt x="2163931" y="1047245"/>
                  <a:pt x="2155204" y="1036337"/>
                </a:cubicBezTo>
                <a:cubicBezTo>
                  <a:pt x="2145255" y="1023900"/>
                  <a:pt x="2128700" y="1018668"/>
                  <a:pt x="2115448" y="1009833"/>
                </a:cubicBezTo>
                <a:cubicBezTo>
                  <a:pt x="2071274" y="1014250"/>
                  <a:pt x="2025042" y="1009046"/>
                  <a:pt x="1982926" y="1023085"/>
                </a:cubicBezTo>
                <a:cubicBezTo>
                  <a:pt x="1967816" y="1028121"/>
                  <a:pt x="1963545" y="1048596"/>
                  <a:pt x="1956422" y="1062841"/>
                </a:cubicBezTo>
                <a:cubicBezTo>
                  <a:pt x="1947475" y="1080736"/>
                  <a:pt x="1912226" y="1160110"/>
                  <a:pt x="1903413" y="1195363"/>
                </a:cubicBezTo>
                <a:cubicBezTo>
                  <a:pt x="1897950" y="1217215"/>
                  <a:pt x="1894578" y="1239537"/>
                  <a:pt x="1890161" y="1261624"/>
                </a:cubicBezTo>
                <a:cubicBezTo>
                  <a:pt x="1894578" y="1394146"/>
                  <a:pt x="1892402" y="1527052"/>
                  <a:pt x="1903413" y="1659189"/>
                </a:cubicBezTo>
                <a:cubicBezTo>
                  <a:pt x="1905733" y="1687030"/>
                  <a:pt x="1919888" y="1712626"/>
                  <a:pt x="1929917" y="1738702"/>
                </a:cubicBezTo>
                <a:cubicBezTo>
                  <a:pt x="1966829" y="1834672"/>
                  <a:pt x="1970846" y="1833520"/>
                  <a:pt x="2022683" y="1924233"/>
                </a:cubicBezTo>
                <a:cubicBezTo>
                  <a:pt x="2040352" y="1906563"/>
                  <a:pt x="2062221" y="1892271"/>
                  <a:pt x="2075691" y="1871224"/>
                </a:cubicBezTo>
                <a:cubicBezTo>
                  <a:pt x="2282784" y="1547639"/>
                  <a:pt x="2179721" y="1689667"/>
                  <a:pt x="2300978" y="1447155"/>
                </a:cubicBezTo>
                <a:cubicBezTo>
                  <a:pt x="2321317" y="1406477"/>
                  <a:pt x="2347770" y="1368987"/>
                  <a:pt x="2367239" y="1327885"/>
                </a:cubicBezTo>
                <a:cubicBezTo>
                  <a:pt x="2387606" y="1284888"/>
                  <a:pt x="2400925" y="1238839"/>
                  <a:pt x="2420248" y="1195363"/>
                </a:cubicBezTo>
                <a:cubicBezTo>
                  <a:pt x="2436295" y="1159258"/>
                  <a:pt x="2455587" y="1124685"/>
                  <a:pt x="2473257" y="1089346"/>
                </a:cubicBezTo>
                <a:cubicBezTo>
                  <a:pt x="2477674" y="1067259"/>
                  <a:pt x="2476436" y="1043232"/>
                  <a:pt x="2486509" y="1023085"/>
                </a:cubicBezTo>
                <a:cubicBezTo>
                  <a:pt x="2494890" y="1006322"/>
                  <a:pt x="2516332" y="999221"/>
                  <a:pt x="2526265" y="983328"/>
                </a:cubicBezTo>
                <a:cubicBezTo>
                  <a:pt x="2538873" y="963156"/>
                  <a:pt x="2543935" y="939155"/>
                  <a:pt x="2552770" y="917068"/>
                </a:cubicBezTo>
                <a:cubicBezTo>
                  <a:pt x="2570439" y="921485"/>
                  <a:pt x="2590624" y="920217"/>
                  <a:pt x="2605778" y="930320"/>
                </a:cubicBezTo>
                <a:cubicBezTo>
                  <a:pt x="2631768" y="947647"/>
                  <a:pt x="2649087" y="975394"/>
                  <a:pt x="2672039" y="996581"/>
                </a:cubicBezTo>
                <a:cubicBezTo>
                  <a:pt x="2706544" y="1028431"/>
                  <a:pt x="2738779" y="1063612"/>
                  <a:pt x="2778057" y="1089346"/>
                </a:cubicBezTo>
                <a:cubicBezTo>
                  <a:pt x="3323097" y="1446441"/>
                  <a:pt x="2848979" y="1118440"/>
                  <a:pt x="3202126" y="1314633"/>
                </a:cubicBezTo>
                <a:cubicBezTo>
                  <a:pt x="3235344" y="1333087"/>
                  <a:pt x="3262988" y="1360251"/>
                  <a:pt x="3294891" y="1380894"/>
                </a:cubicBezTo>
                <a:cubicBezTo>
                  <a:pt x="3338797" y="1409304"/>
                  <a:pt x="3421815" y="1460864"/>
                  <a:pt x="3480422" y="1486911"/>
                </a:cubicBezTo>
                <a:cubicBezTo>
                  <a:pt x="3568857" y="1526215"/>
                  <a:pt x="3560573" y="1516193"/>
                  <a:pt x="3679204" y="1539920"/>
                </a:cubicBezTo>
                <a:cubicBezTo>
                  <a:pt x="3710126" y="1575259"/>
                  <a:pt x="3732899" y="1619890"/>
                  <a:pt x="3771970" y="1645937"/>
                </a:cubicBezTo>
                <a:cubicBezTo>
                  <a:pt x="3802279" y="1666143"/>
                  <a:pt x="3841565" y="1673038"/>
                  <a:pt x="3877987" y="1672441"/>
                </a:cubicBezTo>
                <a:cubicBezTo>
                  <a:pt x="4112452" y="1668597"/>
                  <a:pt x="4346230" y="1645937"/>
                  <a:pt x="4580352" y="1632685"/>
                </a:cubicBezTo>
                <a:cubicBezTo>
                  <a:pt x="4602439" y="1615015"/>
                  <a:pt x="4627987" y="1600963"/>
                  <a:pt x="4646613" y="1579676"/>
                </a:cubicBezTo>
                <a:cubicBezTo>
                  <a:pt x="4659622" y="1564809"/>
                  <a:pt x="4661635" y="1542743"/>
                  <a:pt x="4673117" y="1526668"/>
                </a:cubicBezTo>
                <a:cubicBezTo>
                  <a:pt x="4684010" y="1511417"/>
                  <a:pt x="4699622" y="1500163"/>
                  <a:pt x="4712874" y="1486911"/>
                </a:cubicBezTo>
                <a:cubicBezTo>
                  <a:pt x="4715038" y="1478254"/>
                  <a:pt x="4729097" y="1396761"/>
                  <a:pt x="4752630" y="1394146"/>
                </a:cubicBezTo>
                <a:cubicBezTo>
                  <a:pt x="4784593" y="1390595"/>
                  <a:pt x="4814474" y="1411815"/>
                  <a:pt x="4845396" y="1420650"/>
                </a:cubicBezTo>
                <a:cubicBezTo>
                  <a:pt x="4854231" y="1433902"/>
                  <a:pt x="4859664" y="1450211"/>
                  <a:pt x="4871900" y="1460407"/>
                </a:cubicBezTo>
                <a:cubicBezTo>
                  <a:pt x="4998511" y="1565916"/>
                  <a:pt x="5134752" y="1620031"/>
                  <a:pt x="5282717" y="1698946"/>
                </a:cubicBezTo>
                <a:cubicBezTo>
                  <a:pt x="5322846" y="1720348"/>
                  <a:pt x="5358841" y="1750825"/>
                  <a:pt x="5401987" y="1765207"/>
                </a:cubicBezTo>
                <a:cubicBezTo>
                  <a:pt x="5428491" y="1774042"/>
                  <a:pt x="5455462" y="1781585"/>
                  <a:pt x="5481500" y="1791711"/>
                </a:cubicBezTo>
                <a:cubicBezTo>
                  <a:pt x="5535021" y="1812525"/>
                  <a:pt x="5640526" y="1857972"/>
                  <a:pt x="5640526" y="1857972"/>
                </a:cubicBezTo>
                <a:cubicBezTo>
                  <a:pt x="5662613" y="1849137"/>
                  <a:pt x="5689966" y="1848289"/>
                  <a:pt x="5706787" y="1831468"/>
                </a:cubicBezTo>
                <a:cubicBezTo>
                  <a:pt x="5727740" y="1810515"/>
                  <a:pt x="5735906" y="1779613"/>
                  <a:pt x="5746543" y="1751955"/>
                </a:cubicBezTo>
                <a:cubicBezTo>
                  <a:pt x="5758088" y="1721939"/>
                  <a:pt x="5765248" y="1690388"/>
                  <a:pt x="5773048" y="1659189"/>
                </a:cubicBezTo>
                <a:cubicBezTo>
                  <a:pt x="5782926" y="1619679"/>
                  <a:pt x="5782699" y="1576996"/>
                  <a:pt x="5799552" y="1539920"/>
                </a:cubicBezTo>
                <a:cubicBezTo>
                  <a:pt x="5806143" y="1525420"/>
                  <a:pt x="5826057" y="1522250"/>
                  <a:pt x="5839309" y="1513415"/>
                </a:cubicBezTo>
                <a:cubicBezTo>
                  <a:pt x="5861163" y="1458779"/>
                  <a:pt x="5874686" y="1411777"/>
                  <a:pt x="5918822" y="1367641"/>
                </a:cubicBezTo>
                <a:cubicBezTo>
                  <a:pt x="5937035" y="1349428"/>
                  <a:pt x="5963352" y="1341714"/>
                  <a:pt x="5985083" y="1327885"/>
                </a:cubicBezTo>
                <a:cubicBezTo>
                  <a:pt x="6011957" y="1310783"/>
                  <a:pt x="6035730" y="1288347"/>
                  <a:pt x="6064596" y="1274876"/>
                </a:cubicBezTo>
                <a:cubicBezTo>
                  <a:pt x="6102571" y="1257154"/>
                  <a:pt x="6144400" y="1249215"/>
                  <a:pt x="6183865" y="1235120"/>
                </a:cubicBezTo>
                <a:cubicBezTo>
                  <a:pt x="6258124" y="1208599"/>
                  <a:pt x="6246962" y="1210513"/>
                  <a:pt x="6316387" y="1168859"/>
                </a:cubicBezTo>
                <a:cubicBezTo>
                  <a:pt x="6373813" y="1173276"/>
                  <a:pt x="6438317" y="1154140"/>
                  <a:pt x="6488665" y="1182111"/>
                </a:cubicBezTo>
                <a:cubicBezTo>
                  <a:pt x="6565119" y="1224585"/>
                  <a:pt x="6612352" y="1305797"/>
                  <a:pt x="6674196" y="1367641"/>
                </a:cubicBezTo>
                <a:cubicBezTo>
                  <a:pt x="6883588" y="1577033"/>
                  <a:pt x="6594759" y="1291320"/>
                  <a:pt x="6872978" y="1553172"/>
                </a:cubicBezTo>
                <a:cubicBezTo>
                  <a:pt x="6909371" y="1587424"/>
                  <a:pt x="6941384" y="1626279"/>
                  <a:pt x="6978996" y="1659189"/>
                </a:cubicBezTo>
                <a:cubicBezTo>
                  <a:pt x="7012240" y="1688278"/>
                  <a:pt x="7051631" y="1709771"/>
                  <a:pt x="7085013" y="1738702"/>
                </a:cubicBezTo>
                <a:cubicBezTo>
                  <a:pt x="7118059" y="1767342"/>
                  <a:pt x="7146856" y="1800546"/>
                  <a:pt x="7177778" y="1831468"/>
                </a:cubicBezTo>
                <a:cubicBezTo>
                  <a:pt x="7186613" y="1840303"/>
                  <a:pt x="7197352" y="1847576"/>
                  <a:pt x="7204283" y="1857972"/>
                </a:cubicBezTo>
                <a:cubicBezTo>
                  <a:pt x="7213118" y="1871224"/>
                  <a:pt x="7219525" y="1886466"/>
                  <a:pt x="7230787" y="1897728"/>
                </a:cubicBezTo>
                <a:cubicBezTo>
                  <a:pt x="7249521" y="1916462"/>
                  <a:pt x="7302760" y="1940341"/>
                  <a:pt x="7323552" y="1950737"/>
                </a:cubicBezTo>
                <a:cubicBezTo>
                  <a:pt x="7332387" y="1933067"/>
                  <a:pt x="7343120" y="1916226"/>
                  <a:pt x="7350057" y="1897728"/>
                </a:cubicBezTo>
                <a:cubicBezTo>
                  <a:pt x="7369676" y="1845410"/>
                  <a:pt x="7382313" y="1790581"/>
                  <a:pt x="7403065" y="1738702"/>
                </a:cubicBezTo>
                <a:lnTo>
                  <a:pt x="7429570" y="1672441"/>
                </a:lnTo>
                <a:cubicBezTo>
                  <a:pt x="7457032" y="1507664"/>
                  <a:pt x="7424325" y="1678419"/>
                  <a:pt x="7469326" y="1513415"/>
                </a:cubicBezTo>
                <a:cubicBezTo>
                  <a:pt x="7474042" y="1496122"/>
                  <a:pt x="7486906" y="1414969"/>
                  <a:pt x="7495830" y="1394146"/>
                </a:cubicBezTo>
                <a:cubicBezTo>
                  <a:pt x="7502104" y="1379506"/>
                  <a:pt x="7513500" y="1367641"/>
                  <a:pt x="7522335" y="1354389"/>
                </a:cubicBezTo>
                <a:cubicBezTo>
                  <a:pt x="7526752" y="1407398"/>
                  <a:pt x="7530544" y="1460462"/>
                  <a:pt x="7535587" y="1513415"/>
                </a:cubicBezTo>
                <a:cubicBezTo>
                  <a:pt x="7539379" y="1553236"/>
                  <a:pt x="7536190" y="1594736"/>
                  <a:pt x="7548839" y="1632685"/>
                </a:cubicBezTo>
                <a:cubicBezTo>
                  <a:pt x="7680632" y="2028065"/>
                  <a:pt x="7559087" y="1488146"/>
                  <a:pt x="7654857" y="1871224"/>
                </a:cubicBezTo>
                <a:cubicBezTo>
                  <a:pt x="7730334" y="2173132"/>
                  <a:pt x="7637130" y="1860989"/>
                  <a:pt x="7694613" y="2162772"/>
                </a:cubicBezTo>
                <a:cubicBezTo>
                  <a:pt x="7703242" y="2208077"/>
                  <a:pt x="7722633" y="2250693"/>
                  <a:pt x="7734370" y="2295294"/>
                </a:cubicBezTo>
                <a:cubicBezTo>
                  <a:pt x="7821952" y="2628103"/>
                  <a:pt x="7691721" y="2208388"/>
                  <a:pt x="7813883" y="2520581"/>
                </a:cubicBezTo>
                <a:cubicBezTo>
                  <a:pt x="7839334" y="2585624"/>
                  <a:pt x="7880143" y="2719363"/>
                  <a:pt x="7880143" y="2719363"/>
                </a:cubicBezTo>
                <a:cubicBezTo>
                  <a:pt x="7902230" y="2706111"/>
                  <a:pt x="7929442" y="2698991"/>
                  <a:pt x="7946404" y="2679607"/>
                </a:cubicBezTo>
                <a:cubicBezTo>
                  <a:pt x="7984886" y="2635628"/>
                  <a:pt x="7983357" y="2498419"/>
                  <a:pt x="7986161" y="2467572"/>
                </a:cubicBezTo>
                <a:cubicBezTo>
                  <a:pt x="7950881" y="2167691"/>
                  <a:pt x="8020921" y="2112768"/>
                  <a:pt x="7893396" y="1963989"/>
                </a:cubicBezTo>
                <a:cubicBezTo>
                  <a:pt x="7881199" y="1949759"/>
                  <a:pt x="7866891" y="1937485"/>
                  <a:pt x="7853639" y="1924233"/>
                </a:cubicBezTo>
                <a:cubicBezTo>
                  <a:pt x="7830934" y="2015054"/>
                  <a:pt x="7837207" y="1954624"/>
                  <a:pt x="7866891" y="2083259"/>
                </a:cubicBezTo>
                <a:cubicBezTo>
                  <a:pt x="7871956" y="2105207"/>
                  <a:pt x="7873020" y="2128151"/>
                  <a:pt x="7880143" y="2149520"/>
                </a:cubicBezTo>
                <a:cubicBezTo>
                  <a:pt x="7923956" y="2280958"/>
                  <a:pt x="7920217" y="2206317"/>
                  <a:pt x="7959657" y="2348302"/>
                </a:cubicBezTo>
                <a:cubicBezTo>
                  <a:pt x="7971714" y="2391707"/>
                  <a:pt x="8000407" y="2523561"/>
                  <a:pt x="7986161" y="2480824"/>
                </a:cubicBezTo>
                <a:cubicBezTo>
                  <a:pt x="7977326" y="2454320"/>
                  <a:pt x="7970294" y="2427145"/>
                  <a:pt x="7959657" y="2401311"/>
                </a:cubicBezTo>
                <a:cubicBezTo>
                  <a:pt x="7939334" y="2351956"/>
                  <a:pt x="7915483" y="2304128"/>
                  <a:pt x="7893396" y="2255537"/>
                </a:cubicBezTo>
                <a:cubicBezTo>
                  <a:pt x="7870445" y="2152262"/>
                  <a:pt x="7853639" y="2100603"/>
                  <a:pt x="7853639" y="1990494"/>
                </a:cubicBezTo>
                <a:cubicBezTo>
                  <a:pt x="7853639" y="1780020"/>
                  <a:pt x="7819291" y="1826057"/>
                  <a:pt x="7893396" y="1751955"/>
                </a:cubicBezTo>
                <a:cubicBezTo>
                  <a:pt x="7948709" y="2028522"/>
                  <a:pt x="7937264" y="1902300"/>
                  <a:pt x="7866891" y="2374807"/>
                </a:cubicBezTo>
                <a:cubicBezTo>
                  <a:pt x="7860097" y="2420422"/>
                  <a:pt x="7845620" y="2465076"/>
                  <a:pt x="7827135" y="2507328"/>
                </a:cubicBezTo>
                <a:cubicBezTo>
                  <a:pt x="7799125" y="2571351"/>
                  <a:pt x="7746714" y="2610239"/>
                  <a:pt x="7707865" y="2666355"/>
                </a:cubicBezTo>
                <a:cubicBezTo>
                  <a:pt x="7687593" y="2695637"/>
                  <a:pt x="7673977" y="2729074"/>
                  <a:pt x="7654857" y="2759120"/>
                </a:cubicBezTo>
                <a:cubicBezTo>
                  <a:pt x="7627296" y="2802430"/>
                  <a:pt x="7619577" y="2807650"/>
                  <a:pt x="7588596" y="2838633"/>
                </a:cubicBezTo>
                <a:cubicBezTo>
                  <a:pt x="7548839" y="2820963"/>
                  <a:pt x="7503932" y="2811991"/>
                  <a:pt x="7469326" y="2785624"/>
                </a:cubicBezTo>
                <a:cubicBezTo>
                  <a:pt x="7409696" y="2740192"/>
                  <a:pt x="7364650" y="2678231"/>
                  <a:pt x="7310300" y="2626598"/>
                </a:cubicBezTo>
                <a:cubicBezTo>
                  <a:pt x="7000588" y="2332372"/>
                  <a:pt x="7410938" y="2751411"/>
                  <a:pt x="7111517" y="2414563"/>
                </a:cubicBezTo>
                <a:cubicBezTo>
                  <a:pt x="7074164" y="2372541"/>
                  <a:pt x="7027851" y="2338809"/>
                  <a:pt x="6992248" y="2295294"/>
                </a:cubicBezTo>
                <a:cubicBezTo>
                  <a:pt x="6948019" y="2241237"/>
                  <a:pt x="6872978" y="2123015"/>
                  <a:pt x="6872978" y="2123015"/>
                </a:cubicBezTo>
                <a:cubicBezTo>
                  <a:pt x="6860929" y="2086867"/>
                  <a:pt x="6843364" y="2041063"/>
                  <a:pt x="6846474" y="2003746"/>
                </a:cubicBezTo>
                <a:cubicBezTo>
                  <a:pt x="6848794" y="1975905"/>
                  <a:pt x="6864143" y="1950737"/>
                  <a:pt x="6872978" y="1924233"/>
                </a:cubicBezTo>
                <a:cubicBezTo>
                  <a:pt x="6886230" y="1933068"/>
                  <a:pt x="6899993" y="1941181"/>
                  <a:pt x="6912735" y="1950737"/>
                </a:cubicBezTo>
                <a:cubicBezTo>
                  <a:pt x="7073416" y="2071247"/>
                  <a:pt x="7147398" y="2138240"/>
                  <a:pt x="7310300" y="2308546"/>
                </a:cubicBezTo>
                <a:lnTo>
                  <a:pt x="7601848" y="2613346"/>
                </a:lnTo>
                <a:cubicBezTo>
                  <a:pt x="7632241" y="2644787"/>
                  <a:pt x="7675056" y="2666998"/>
                  <a:pt x="7694613" y="2706111"/>
                </a:cubicBezTo>
                <a:cubicBezTo>
                  <a:pt x="7712283" y="2741450"/>
                  <a:pt x="7731065" y="2776254"/>
                  <a:pt x="7747622" y="2812128"/>
                </a:cubicBezTo>
                <a:cubicBezTo>
                  <a:pt x="7860148" y="3055935"/>
                  <a:pt x="7670040" y="2670219"/>
                  <a:pt x="7813883" y="2957902"/>
                </a:cubicBezTo>
                <a:cubicBezTo>
                  <a:pt x="7818300" y="2979989"/>
                  <a:pt x="7811208" y="3008236"/>
                  <a:pt x="7827135" y="3024163"/>
                </a:cubicBezTo>
                <a:cubicBezTo>
                  <a:pt x="7837012" y="3034041"/>
                  <a:pt x="7866891" y="3024880"/>
                  <a:pt x="7866891" y="3010911"/>
                </a:cubicBezTo>
                <a:cubicBezTo>
                  <a:pt x="7866891" y="2988824"/>
                  <a:pt x="7844103" y="2972042"/>
                  <a:pt x="7827135" y="2957902"/>
                </a:cubicBezTo>
                <a:cubicBezTo>
                  <a:pt x="7790428" y="2927313"/>
                  <a:pt x="7748708" y="2903187"/>
                  <a:pt x="7707865" y="2878389"/>
                </a:cubicBezTo>
                <a:cubicBezTo>
                  <a:pt x="7624966" y="2828058"/>
                  <a:pt x="7539464" y="2782128"/>
                  <a:pt x="7456074" y="2732615"/>
                </a:cubicBezTo>
                <a:cubicBezTo>
                  <a:pt x="7373888" y="2683817"/>
                  <a:pt x="7254070" y="2614402"/>
                  <a:pt x="7177778" y="2547085"/>
                </a:cubicBezTo>
                <a:cubicBezTo>
                  <a:pt x="7119881" y="2495999"/>
                  <a:pt x="7002216" y="2369745"/>
                  <a:pt x="6952491" y="2308546"/>
                </a:cubicBezTo>
                <a:cubicBezTo>
                  <a:pt x="6928528" y="2279054"/>
                  <a:pt x="6908317" y="2246703"/>
                  <a:pt x="6886230" y="2215781"/>
                </a:cubicBezTo>
                <a:cubicBezTo>
                  <a:pt x="6877078" y="2179171"/>
                  <a:pt x="6817336" y="1989670"/>
                  <a:pt x="6872978" y="1963989"/>
                </a:cubicBezTo>
                <a:cubicBezTo>
                  <a:pt x="6925119" y="1939924"/>
                  <a:pt x="6978995" y="2008163"/>
                  <a:pt x="7032004" y="2030250"/>
                </a:cubicBezTo>
                <a:cubicBezTo>
                  <a:pt x="7157909" y="2219109"/>
                  <a:pt x="7073170" y="2076314"/>
                  <a:pt x="7151274" y="2242285"/>
                </a:cubicBezTo>
                <a:cubicBezTo>
                  <a:pt x="7172303" y="2286972"/>
                  <a:pt x="7198731" y="2329139"/>
                  <a:pt x="7217535" y="2374807"/>
                </a:cubicBezTo>
                <a:cubicBezTo>
                  <a:pt x="7323007" y="2630954"/>
                  <a:pt x="7134413" y="2270246"/>
                  <a:pt x="7310300" y="2586841"/>
                </a:cubicBezTo>
                <a:cubicBezTo>
                  <a:pt x="7314717" y="2653102"/>
                  <a:pt x="7311673" y="2720287"/>
                  <a:pt x="7323552" y="2785624"/>
                </a:cubicBezTo>
                <a:cubicBezTo>
                  <a:pt x="7329570" y="2818723"/>
                  <a:pt x="7361781" y="2844782"/>
                  <a:pt x="7363309" y="2878389"/>
                </a:cubicBezTo>
                <a:cubicBezTo>
                  <a:pt x="7382876" y="3308848"/>
                  <a:pt x="7405913" y="3229082"/>
                  <a:pt x="7323552" y="3434981"/>
                </a:cubicBezTo>
                <a:cubicBezTo>
                  <a:pt x="7305882" y="3399642"/>
                  <a:pt x="7295225" y="3359816"/>
                  <a:pt x="7270543" y="3328963"/>
                </a:cubicBezTo>
                <a:cubicBezTo>
                  <a:pt x="7206122" y="3248436"/>
                  <a:pt x="7104628" y="3195914"/>
                  <a:pt x="7058509" y="3103676"/>
                </a:cubicBezTo>
                <a:cubicBezTo>
                  <a:pt x="6997152" y="2980963"/>
                  <a:pt x="6988512" y="2955213"/>
                  <a:pt x="6912735" y="2838633"/>
                </a:cubicBezTo>
                <a:cubicBezTo>
                  <a:pt x="6883349" y="2793423"/>
                  <a:pt x="6845956" y="2753358"/>
                  <a:pt x="6819970" y="2706111"/>
                </a:cubicBezTo>
                <a:cubicBezTo>
                  <a:pt x="6797042" y="2664423"/>
                  <a:pt x="6787328" y="2616586"/>
                  <a:pt x="6766961" y="2573589"/>
                </a:cubicBezTo>
                <a:cubicBezTo>
                  <a:pt x="6747492" y="2532487"/>
                  <a:pt x="6719933" y="2495533"/>
                  <a:pt x="6700700" y="2454320"/>
                </a:cubicBezTo>
                <a:cubicBezTo>
                  <a:pt x="6688885" y="2429003"/>
                  <a:pt x="6688570" y="2398764"/>
                  <a:pt x="6674196" y="2374807"/>
                </a:cubicBezTo>
                <a:cubicBezTo>
                  <a:pt x="6661339" y="2353379"/>
                  <a:pt x="6637789" y="2340475"/>
                  <a:pt x="6621187" y="2321798"/>
                </a:cubicBezTo>
                <a:cubicBezTo>
                  <a:pt x="6602395" y="2300657"/>
                  <a:pt x="6585848" y="2277624"/>
                  <a:pt x="6568178" y="2255537"/>
                </a:cubicBezTo>
                <a:cubicBezTo>
                  <a:pt x="6542380" y="2178142"/>
                  <a:pt x="6575111" y="2249217"/>
                  <a:pt x="6515170" y="2189276"/>
                </a:cubicBezTo>
                <a:cubicBezTo>
                  <a:pt x="6499552" y="2173658"/>
                  <a:pt x="6489957" y="2152890"/>
                  <a:pt x="6475413" y="2136268"/>
                </a:cubicBezTo>
                <a:cubicBezTo>
                  <a:pt x="6413974" y="2066052"/>
                  <a:pt x="6378759" y="2064555"/>
                  <a:pt x="6515170" y="2123015"/>
                </a:cubicBezTo>
                <a:cubicBezTo>
                  <a:pt x="6537257" y="2149519"/>
                  <a:pt x="6557517" y="2177659"/>
                  <a:pt x="6581430" y="2202528"/>
                </a:cubicBezTo>
                <a:lnTo>
                  <a:pt x="6965743" y="2586841"/>
                </a:lnTo>
                <a:cubicBezTo>
                  <a:pt x="7032411" y="2653509"/>
                  <a:pt x="7106045" y="2714071"/>
                  <a:pt x="7151274" y="2798876"/>
                </a:cubicBezTo>
                <a:cubicBezTo>
                  <a:pt x="7191153" y="2873649"/>
                  <a:pt x="7188274" y="2899118"/>
                  <a:pt x="7204283" y="2971155"/>
                </a:cubicBezTo>
                <a:cubicBezTo>
                  <a:pt x="7208234" y="2988934"/>
                  <a:pt x="7213118" y="3006494"/>
                  <a:pt x="7217535" y="3024163"/>
                </a:cubicBezTo>
                <a:cubicBezTo>
                  <a:pt x="7221952" y="3072754"/>
                  <a:pt x="7218953" y="3122602"/>
                  <a:pt x="7230787" y="3169937"/>
                </a:cubicBezTo>
                <a:cubicBezTo>
                  <a:pt x="7234175" y="3183489"/>
                  <a:pt x="7253916" y="3140058"/>
                  <a:pt x="7244039" y="3130181"/>
                </a:cubicBezTo>
                <a:cubicBezTo>
                  <a:pt x="7216101" y="3102243"/>
                  <a:pt x="7170580" y="3099556"/>
                  <a:pt x="7138022" y="3077172"/>
                </a:cubicBezTo>
                <a:cubicBezTo>
                  <a:pt x="7099327" y="3050569"/>
                  <a:pt x="7070367" y="3011487"/>
                  <a:pt x="7032004" y="2984407"/>
                </a:cubicBezTo>
                <a:cubicBezTo>
                  <a:pt x="6994849" y="2958180"/>
                  <a:pt x="6948697" y="2945987"/>
                  <a:pt x="6912735" y="2918146"/>
                </a:cubicBezTo>
                <a:cubicBezTo>
                  <a:pt x="6550239" y="2637504"/>
                  <a:pt x="6724419" y="2753695"/>
                  <a:pt x="6501917" y="2547085"/>
                </a:cubicBezTo>
                <a:cubicBezTo>
                  <a:pt x="6481190" y="2527838"/>
                  <a:pt x="6453765" y="2515805"/>
                  <a:pt x="6435657" y="2494076"/>
                </a:cubicBezTo>
                <a:cubicBezTo>
                  <a:pt x="6408978" y="2462061"/>
                  <a:pt x="6391483" y="2423398"/>
                  <a:pt x="6369396" y="2388059"/>
                </a:cubicBezTo>
                <a:cubicBezTo>
                  <a:pt x="6360561" y="2357137"/>
                  <a:pt x="6352349" y="2326031"/>
                  <a:pt x="6342891" y="2295294"/>
                </a:cubicBezTo>
                <a:cubicBezTo>
                  <a:pt x="6299877" y="2155500"/>
                  <a:pt x="6330171" y="2270919"/>
                  <a:pt x="6303135" y="2162772"/>
                </a:cubicBezTo>
                <a:cubicBezTo>
                  <a:pt x="6307552" y="2065589"/>
                  <a:pt x="6265182" y="1953940"/>
                  <a:pt x="6316387" y="1871224"/>
                </a:cubicBezTo>
                <a:cubicBezTo>
                  <a:pt x="6344385" y="1825996"/>
                  <a:pt x="6428253" y="1859871"/>
                  <a:pt x="6475413" y="1884476"/>
                </a:cubicBezTo>
                <a:cubicBezTo>
                  <a:pt x="6601753" y="1950392"/>
                  <a:pt x="6627708" y="2058498"/>
                  <a:pt x="6700700" y="2162772"/>
                </a:cubicBezTo>
                <a:cubicBezTo>
                  <a:pt x="6733141" y="2209116"/>
                  <a:pt x="6771378" y="2251120"/>
                  <a:pt x="6806717" y="2295294"/>
                </a:cubicBezTo>
                <a:cubicBezTo>
                  <a:pt x="6837639" y="2374807"/>
                  <a:pt x="6868857" y="2454206"/>
                  <a:pt x="6899483" y="2533833"/>
                </a:cubicBezTo>
                <a:cubicBezTo>
                  <a:pt x="6913032" y="2569059"/>
                  <a:pt x="6939239" y="2639850"/>
                  <a:pt x="6939239" y="2639850"/>
                </a:cubicBezTo>
                <a:cubicBezTo>
                  <a:pt x="6975511" y="2966306"/>
                  <a:pt x="6961748" y="2798487"/>
                  <a:pt x="6978996" y="3143433"/>
                </a:cubicBezTo>
                <a:cubicBezTo>
                  <a:pt x="6987831" y="3130181"/>
                  <a:pt x="7012623" y="3117922"/>
                  <a:pt x="7005500" y="3103676"/>
                </a:cubicBezTo>
                <a:cubicBezTo>
                  <a:pt x="6990071" y="3072817"/>
                  <a:pt x="6953287" y="3058511"/>
                  <a:pt x="6925987" y="3037415"/>
                </a:cubicBezTo>
                <a:cubicBezTo>
                  <a:pt x="6856079" y="2983395"/>
                  <a:pt x="6779984" y="2937084"/>
                  <a:pt x="6713952" y="2878389"/>
                </a:cubicBezTo>
                <a:cubicBezTo>
                  <a:pt x="6674196" y="2843050"/>
                  <a:pt x="6633160" y="2809100"/>
                  <a:pt x="6594683" y="2772372"/>
                </a:cubicBezTo>
                <a:cubicBezTo>
                  <a:pt x="6535937" y="2716297"/>
                  <a:pt x="6488490" y="2647298"/>
                  <a:pt x="6422404" y="2600094"/>
                </a:cubicBezTo>
                <a:cubicBezTo>
                  <a:pt x="6353268" y="2550711"/>
                  <a:pt x="6271946" y="2500301"/>
                  <a:pt x="6223622" y="2427815"/>
                </a:cubicBezTo>
                <a:cubicBezTo>
                  <a:pt x="6056494" y="2177124"/>
                  <a:pt x="6227332" y="2448490"/>
                  <a:pt x="6157361" y="2308546"/>
                </a:cubicBezTo>
                <a:cubicBezTo>
                  <a:pt x="6143295" y="2280413"/>
                  <a:pt x="6090855" y="2218787"/>
                  <a:pt x="6077848" y="2202528"/>
                </a:cubicBezTo>
                <a:cubicBezTo>
                  <a:pt x="6063890" y="2160655"/>
                  <a:pt x="6040551" y="2134469"/>
                  <a:pt x="6130857" y="2149520"/>
                </a:cubicBezTo>
                <a:cubicBezTo>
                  <a:pt x="6190111" y="2159396"/>
                  <a:pt x="6305602" y="2239786"/>
                  <a:pt x="6342891" y="2268789"/>
                </a:cubicBezTo>
                <a:cubicBezTo>
                  <a:pt x="6412720" y="2323100"/>
                  <a:pt x="6635027" y="2537955"/>
                  <a:pt x="6660943" y="2573589"/>
                </a:cubicBezTo>
                <a:cubicBezTo>
                  <a:pt x="6787254" y="2747265"/>
                  <a:pt x="6728497" y="2673206"/>
                  <a:pt x="6833222" y="2798876"/>
                </a:cubicBezTo>
                <a:cubicBezTo>
                  <a:pt x="6846474" y="2838633"/>
                  <a:pt x="6857934" y="2879032"/>
                  <a:pt x="6872978" y="2918146"/>
                </a:cubicBezTo>
                <a:cubicBezTo>
                  <a:pt x="6880070" y="2936585"/>
                  <a:pt x="6891701" y="2952997"/>
                  <a:pt x="6899483" y="2971155"/>
                </a:cubicBezTo>
                <a:cubicBezTo>
                  <a:pt x="6904986" y="2983994"/>
                  <a:pt x="6923466" y="3019854"/>
                  <a:pt x="6912735" y="3010911"/>
                </a:cubicBezTo>
                <a:cubicBezTo>
                  <a:pt x="6850346" y="2958920"/>
                  <a:pt x="6797883" y="2896059"/>
                  <a:pt x="6740457" y="2838633"/>
                </a:cubicBezTo>
                <a:cubicBezTo>
                  <a:pt x="6685285" y="2783461"/>
                  <a:pt x="6512166" y="2613795"/>
                  <a:pt x="6475413" y="2560337"/>
                </a:cubicBezTo>
                <a:cubicBezTo>
                  <a:pt x="6426822" y="2489659"/>
                  <a:pt x="6380692" y="2417223"/>
                  <a:pt x="6329639" y="2348302"/>
                </a:cubicBezTo>
                <a:cubicBezTo>
                  <a:pt x="6292269" y="2297852"/>
                  <a:pt x="6249159" y="2251895"/>
                  <a:pt x="6210370" y="2202528"/>
                </a:cubicBezTo>
                <a:cubicBezTo>
                  <a:pt x="6180930" y="2165059"/>
                  <a:pt x="6127941" y="2062108"/>
                  <a:pt x="6117604" y="2043502"/>
                </a:cubicBezTo>
                <a:cubicBezTo>
                  <a:pt x="6122022" y="2016998"/>
                  <a:pt x="6125028" y="1990219"/>
                  <a:pt x="6130857" y="1963989"/>
                </a:cubicBezTo>
                <a:cubicBezTo>
                  <a:pt x="6133887" y="1950353"/>
                  <a:pt x="6134232" y="1934110"/>
                  <a:pt x="6144109" y="1924233"/>
                </a:cubicBezTo>
                <a:cubicBezTo>
                  <a:pt x="6190757" y="1877585"/>
                  <a:pt x="6235218" y="1858800"/>
                  <a:pt x="6289883" y="1831468"/>
                </a:cubicBezTo>
                <a:cubicBezTo>
                  <a:pt x="6382648" y="1840303"/>
                  <a:pt x="6482648" y="1820986"/>
                  <a:pt x="6568178" y="1857972"/>
                </a:cubicBezTo>
                <a:cubicBezTo>
                  <a:pt x="6654379" y="1895248"/>
                  <a:pt x="6713805" y="1977094"/>
                  <a:pt x="6780213" y="2043502"/>
                </a:cubicBezTo>
                <a:lnTo>
                  <a:pt x="6925987" y="2189276"/>
                </a:lnTo>
                <a:cubicBezTo>
                  <a:pt x="7047620" y="2310909"/>
                  <a:pt x="7002018" y="2255314"/>
                  <a:pt x="7071761" y="2348302"/>
                </a:cubicBezTo>
                <a:cubicBezTo>
                  <a:pt x="7095286" y="2489451"/>
                  <a:pt x="7081207" y="2401181"/>
                  <a:pt x="7111517" y="2613346"/>
                </a:cubicBezTo>
                <a:cubicBezTo>
                  <a:pt x="7115934" y="2644268"/>
                  <a:pt x="7118644" y="2675482"/>
                  <a:pt x="7124770" y="2706111"/>
                </a:cubicBezTo>
                <a:cubicBezTo>
                  <a:pt x="7145867" y="2811596"/>
                  <a:pt x="7135535" y="2749985"/>
                  <a:pt x="7151274" y="2891641"/>
                </a:cubicBezTo>
                <a:cubicBezTo>
                  <a:pt x="7230866" y="2553377"/>
                  <a:pt x="7169903" y="2781977"/>
                  <a:pt x="7257291" y="2507328"/>
                </a:cubicBezTo>
                <a:cubicBezTo>
                  <a:pt x="7271274" y="2463380"/>
                  <a:pt x="7268238" y="2410820"/>
                  <a:pt x="7297048" y="2374807"/>
                </a:cubicBezTo>
                <a:cubicBezTo>
                  <a:pt x="7325459" y="2339293"/>
                  <a:pt x="7376561" y="2330633"/>
                  <a:pt x="7416317" y="2308546"/>
                </a:cubicBezTo>
                <a:cubicBezTo>
                  <a:pt x="7442821" y="2277624"/>
                  <a:pt x="7465054" y="2242454"/>
                  <a:pt x="7495830" y="2215781"/>
                </a:cubicBezTo>
                <a:cubicBezTo>
                  <a:pt x="7531938" y="2184487"/>
                  <a:pt x="7576457" y="2164372"/>
                  <a:pt x="7615100" y="2136268"/>
                </a:cubicBezTo>
                <a:cubicBezTo>
                  <a:pt x="7625205" y="2128919"/>
                  <a:pt x="7632006" y="2117762"/>
                  <a:pt x="7641604" y="2109763"/>
                </a:cubicBezTo>
                <a:cubicBezTo>
                  <a:pt x="7736110" y="2031008"/>
                  <a:pt x="7661175" y="2103446"/>
                  <a:pt x="7721117" y="2043502"/>
                </a:cubicBezTo>
                <a:cubicBezTo>
                  <a:pt x="7734369" y="2052337"/>
                  <a:pt x="7750678" y="2057771"/>
                  <a:pt x="7760874" y="2070007"/>
                </a:cubicBezTo>
                <a:cubicBezTo>
                  <a:pt x="7773521" y="2085183"/>
                  <a:pt x="7779203" y="2105031"/>
                  <a:pt x="7787378" y="2123015"/>
                </a:cubicBezTo>
                <a:cubicBezTo>
                  <a:pt x="7865358" y="2294571"/>
                  <a:pt x="7792986" y="2132875"/>
                  <a:pt x="7853639" y="2335050"/>
                </a:cubicBezTo>
                <a:cubicBezTo>
                  <a:pt x="7880515" y="2424636"/>
                  <a:pt x="7910765" y="2490431"/>
                  <a:pt x="7946404" y="2573589"/>
                </a:cubicBezTo>
                <a:cubicBezTo>
                  <a:pt x="7950822" y="2648685"/>
                  <a:pt x="7953658" y="2723890"/>
                  <a:pt x="7959657" y="2798876"/>
                </a:cubicBezTo>
                <a:cubicBezTo>
                  <a:pt x="7962497" y="2834377"/>
                  <a:pt x="7972909" y="2869280"/>
                  <a:pt x="7972909" y="2904894"/>
                </a:cubicBezTo>
                <a:cubicBezTo>
                  <a:pt x="7972909" y="3055150"/>
                  <a:pt x="7976250" y="3206131"/>
                  <a:pt x="7959657" y="3355468"/>
                </a:cubicBezTo>
                <a:cubicBezTo>
                  <a:pt x="7957898" y="3371298"/>
                  <a:pt x="7932861" y="3372715"/>
                  <a:pt x="7919900" y="3381972"/>
                </a:cubicBezTo>
                <a:cubicBezTo>
                  <a:pt x="7901927" y="3394810"/>
                  <a:pt x="7883859" y="3407588"/>
                  <a:pt x="7866891" y="3421728"/>
                </a:cubicBezTo>
                <a:cubicBezTo>
                  <a:pt x="7857293" y="3429727"/>
                  <a:pt x="7851562" y="3442645"/>
                  <a:pt x="7840387" y="3448233"/>
                </a:cubicBezTo>
                <a:cubicBezTo>
                  <a:pt x="7824096" y="3456378"/>
                  <a:pt x="7805048" y="3457068"/>
                  <a:pt x="7787378" y="3461485"/>
                </a:cubicBezTo>
                <a:cubicBezTo>
                  <a:pt x="7760874" y="3479155"/>
                  <a:pt x="7735912" y="3499392"/>
                  <a:pt x="7707865" y="3514494"/>
                </a:cubicBezTo>
                <a:cubicBezTo>
                  <a:pt x="7629716" y="3556574"/>
                  <a:pt x="7595659" y="3559110"/>
                  <a:pt x="7509083" y="3580755"/>
                </a:cubicBezTo>
                <a:cubicBezTo>
                  <a:pt x="7495831" y="3589590"/>
                  <a:pt x="7483572" y="3600136"/>
                  <a:pt x="7469326" y="3607259"/>
                </a:cubicBezTo>
                <a:cubicBezTo>
                  <a:pt x="7372111" y="3655866"/>
                  <a:pt x="7115333" y="3607418"/>
                  <a:pt x="7111517" y="3607259"/>
                </a:cubicBezTo>
                <a:cubicBezTo>
                  <a:pt x="7085013" y="3594007"/>
                  <a:pt x="7055143" y="3586013"/>
                  <a:pt x="7032004" y="3567502"/>
                </a:cubicBezTo>
                <a:cubicBezTo>
                  <a:pt x="6922001" y="3479500"/>
                  <a:pt x="6713952" y="3289207"/>
                  <a:pt x="6713952" y="3289207"/>
                </a:cubicBezTo>
                <a:cubicBezTo>
                  <a:pt x="6691865" y="3240616"/>
                  <a:pt x="6668717" y="3192493"/>
                  <a:pt x="6647691" y="3143433"/>
                </a:cubicBezTo>
                <a:cubicBezTo>
                  <a:pt x="6628950" y="3099703"/>
                  <a:pt x="6619899" y="3051256"/>
                  <a:pt x="6594683" y="3010911"/>
                </a:cubicBezTo>
                <a:cubicBezTo>
                  <a:pt x="6574817" y="2979126"/>
                  <a:pt x="6541674" y="2957902"/>
                  <a:pt x="6515170" y="2931398"/>
                </a:cubicBezTo>
                <a:cubicBezTo>
                  <a:pt x="6506335" y="2896059"/>
                  <a:pt x="6498051" y="2860578"/>
                  <a:pt x="6488665" y="2825381"/>
                </a:cubicBezTo>
                <a:cubicBezTo>
                  <a:pt x="6480379" y="2794308"/>
                  <a:pt x="6462161" y="2764774"/>
                  <a:pt x="6462161" y="2732615"/>
                </a:cubicBezTo>
                <a:cubicBezTo>
                  <a:pt x="6462161" y="2665768"/>
                  <a:pt x="6479830" y="2600094"/>
                  <a:pt x="6488665" y="2533833"/>
                </a:cubicBezTo>
                <a:cubicBezTo>
                  <a:pt x="6510752" y="2551502"/>
                  <a:pt x="6537680" y="2564422"/>
                  <a:pt x="6554926" y="2586841"/>
                </a:cubicBezTo>
                <a:cubicBezTo>
                  <a:pt x="6582656" y="2622889"/>
                  <a:pt x="6601822" y="2664960"/>
                  <a:pt x="6621187" y="2706111"/>
                </a:cubicBezTo>
                <a:cubicBezTo>
                  <a:pt x="6637257" y="2740261"/>
                  <a:pt x="6649008" y="2776323"/>
                  <a:pt x="6660943" y="2812128"/>
                </a:cubicBezTo>
                <a:cubicBezTo>
                  <a:pt x="6709921" y="2959063"/>
                  <a:pt x="6690499" y="2916082"/>
                  <a:pt x="6727204" y="3050668"/>
                </a:cubicBezTo>
                <a:cubicBezTo>
                  <a:pt x="6775593" y="3228094"/>
                  <a:pt x="6770385" y="3206715"/>
                  <a:pt x="6819970" y="3355468"/>
                </a:cubicBezTo>
                <a:cubicBezTo>
                  <a:pt x="6815552" y="3434981"/>
                  <a:pt x="6817979" y="3515172"/>
                  <a:pt x="6806717" y="3594007"/>
                </a:cubicBezTo>
                <a:cubicBezTo>
                  <a:pt x="6802902" y="3620712"/>
                  <a:pt x="6768239" y="3640895"/>
                  <a:pt x="6753709" y="3660268"/>
                </a:cubicBezTo>
                <a:cubicBezTo>
                  <a:pt x="6734596" y="3685752"/>
                  <a:pt x="6726184" y="3720669"/>
                  <a:pt x="6700700" y="3739781"/>
                </a:cubicBezTo>
                <a:cubicBezTo>
                  <a:pt x="6634949" y="3789093"/>
                  <a:pt x="6666068" y="3767285"/>
                  <a:pt x="6607935" y="3806041"/>
                </a:cubicBezTo>
                <a:cubicBezTo>
                  <a:pt x="6568178" y="3801624"/>
                  <a:pt x="6525805" y="3807645"/>
                  <a:pt x="6488665" y="3792789"/>
                </a:cubicBezTo>
                <a:cubicBezTo>
                  <a:pt x="6475695" y="3787601"/>
                  <a:pt x="6474342" y="3766961"/>
                  <a:pt x="6475413" y="3753033"/>
                </a:cubicBezTo>
                <a:cubicBezTo>
                  <a:pt x="6487685" y="3593500"/>
                  <a:pt x="6508576" y="3434724"/>
                  <a:pt x="6528422" y="3275955"/>
                </a:cubicBezTo>
                <a:cubicBezTo>
                  <a:pt x="6530681" y="3257882"/>
                  <a:pt x="6534499" y="3239687"/>
                  <a:pt x="6541674" y="3222946"/>
                </a:cubicBezTo>
                <a:cubicBezTo>
                  <a:pt x="6547948" y="3208307"/>
                  <a:pt x="6559343" y="3196441"/>
                  <a:pt x="6568178" y="3183189"/>
                </a:cubicBezTo>
                <a:cubicBezTo>
                  <a:pt x="6636336" y="3205908"/>
                  <a:pt x="6600041" y="3180796"/>
                  <a:pt x="6621187" y="3275955"/>
                </a:cubicBezTo>
                <a:cubicBezTo>
                  <a:pt x="6633040" y="3329294"/>
                  <a:pt x="6660943" y="3434981"/>
                  <a:pt x="6660943" y="3434981"/>
                </a:cubicBezTo>
                <a:cubicBezTo>
                  <a:pt x="6657203" y="3554652"/>
                  <a:pt x="6691430" y="3756328"/>
                  <a:pt x="6634439" y="3898807"/>
                </a:cubicBezTo>
                <a:cubicBezTo>
                  <a:pt x="6621945" y="3930043"/>
                  <a:pt x="6609728" y="3961482"/>
                  <a:pt x="6594683" y="3991572"/>
                </a:cubicBezTo>
                <a:cubicBezTo>
                  <a:pt x="6583164" y="4014610"/>
                  <a:pt x="6571237" y="4037898"/>
                  <a:pt x="6554926" y="4057833"/>
                </a:cubicBezTo>
                <a:cubicBezTo>
                  <a:pt x="6531190" y="4086843"/>
                  <a:pt x="6499409" y="4108551"/>
                  <a:pt x="6475413" y="4137346"/>
                </a:cubicBezTo>
                <a:cubicBezTo>
                  <a:pt x="6383194" y="4248009"/>
                  <a:pt x="6473421" y="4199853"/>
                  <a:pt x="6342891" y="4243363"/>
                </a:cubicBezTo>
                <a:cubicBezTo>
                  <a:pt x="6220539" y="4341245"/>
                  <a:pt x="6339214" y="4262258"/>
                  <a:pt x="6157361" y="4322876"/>
                </a:cubicBezTo>
                <a:cubicBezTo>
                  <a:pt x="6116087" y="4336634"/>
                  <a:pt x="6079923" y="4363933"/>
                  <a:pt x="6038091" y="4375885"/>
                </a:cubicBezTo>
                <a:cubicBezTo>
                  <a:pt x="5986419" y="4390648"/>
                  <a:pt x="5879065" y="4402389"/>
                  <a:pt x="5879065" y="4402389"/>
                </a:cubicBezTo>
                <a:cubicBezTo>
                  <a:pt x="5808387" y="4389137"/>
                  <a:pt x="5716212" y="4415094"/>
                  <a:pt x="5667030" y="4362633"/>
                </a:cubicBezTo>
                <a:cubicBezTo>
                  <a:pt x="5627638" y="4320615"/>
                  <a:pt x="5668418" y="4246715"/>
                  <a:pt x="5680283" y="4190355"/>
                </a:cubicBezTo>
                <a:cubicBezTo>
                  <a:pt x="5685683" y="4164707"/>
                  <a:pt x="5755847" y="4046965"/>
                  <a:pt x="5773048" y="4031328"/>
                </a:cubicBezTo>
                <a:cubicBezTo>
                  <a:pt x="5799400" y="4007372"/>
                  <a:pt x="5835274" y="3996643"/>
                  <a:pt x="5865813" y="3978320"/>
                </a:cubicBezTo>
                <a:cubicBezTo>
                  <a:pt x="5911937" y="3950646"/>
                  <a:pt x="5905164" y="3952221"/>
                  <a:pt x="5945326" y="3912059"/>
                </a:cubicBezTo>
                <a:cubicBezTo>
                  <a:pt x="6007170" y="3925311"/>
                  <a:pt x="6070179" y="3933969"/>
                  <a:pt x="6130857" y="3951815"/>
                </a:cubicBezTo>
                <a:cubicBezTo>
                  <a:pt x="6174731" y="3964719"/>
                  <a:pt x="6170912" y="3987503"/>
                  <a:pt x="6197117" y="4018076"/>
                </a:cubicBezTo>
                <a:cubicBezTo>
                  <a:pt x="6213379" y="4037049"/>
                  <a:pt x="6232456" y="4053415"/>
                  <a:pt x="6250126" y="4071085"/>
                </a:cubicBezTo>
                <a:cubicBezTo>
                  <a:pt x="6277601" y="4180986"/>
                  <a:pt x="6241698" y="4066517"/>
                  <a:pt x="6303135" y="4177102"/>
                </a:cubicBezTo>
                <a:cubicBezTo>
                  <a:pt x="6411217" y="4371648"/>
                  <a:pt x="6265785" y="4147579"/>
                  <a:pt x="6356143" y="4283120"/>
                </a:cubicBezTo>
                <a:cubicBezTo>
                  <a:pt x="6378518" y="4361429"/>
                  <a:pt x="6410956" y="4405329"/>
                  <a:pt x="6342891" y="4481902"/>
                </a:cubicBezTo>
                <a:cubicBezTo>
                  <a:pt x="6327927" y="4498737"/>
                  <a:pt x="6298717" y="4490737"/>
                  <a:pt x="6276630" y="4495155"/>
                </a:cubicBezTo>
                <a:cubicBezTo>
                  <a:pt x="6192700" y="4486320"/>
                  <a:pt x="6106713" y="4489119"/>
                  <a:pt x="6024839" y="4468650"/>
                </a:cubicBezTo>
                <a:cubicBezTo>
                  <a:pt x="5997398" y="4461790"/>
                  <a:pt x="5982667" y="4430465"/>
                  <a:pt x="5958578" y="4415641"/>
                </a:cubicBezTo>
                <a:cubicBezTo>
                  <a:pt x="5924929" y="4394934"/>
                  <a:pt x="5887349" y="4381365"/>
                  <a:pt x="5852561" y="4362633"/>
                </a:cubicBezTo>
                <a:cubicBezTo>
                  <a:pt x="5776720" y="4321796"/>
                  <a:pt x="5779293" y="4317037"/>
                  <a:pt x="5706787" y="4256615"/>
                </a:cubicBezTo>
                <a:cubicBezTo>
                  <a:pt x="5746226" y="4112002"/>
                  <a:pt x="5703657" y="4125434"/>
                  <a:pt x="5799552" y="4084337"/>
                </a:cubicBezTo>
                <a:cubicBezTo>
                  <a:pt x="5812392" y="4078834"/>
                  <a:pt x="5826057" y="4075502"/>
                  <a:pt x="5839309" y="4071085"/>
                </a:cubicBezTo>
                <a:cubicBezTo>
                  <a:pt x="5878347" y="4032046"/>
                  <a:pt x="5880692" y="4007647"/>
                  <a:pt x="5945326" y="4044581"/>
                </a:cubicBezTo>
                <a:cubicBezTo>
                  <a:pt x="5959154" y="4052483"/>
                  <a:pt x="5962573" y="4071377"/>
                  <a:pt x="5971830" y="4084337"/>
                </a:cubicBezTo>
                <a:cubicBezTo>
                  <a:pt x="6006753" y="4133229"/>
                  <a:pt x="6077848" y="4230111"/>
                  <a:pt x="6077848" y="4230111"/>
                </a:cubicBezTo>
                <a:cubicBezTo>
                  <a:pt x="6086683" y="4256615"/>
                  <a:pt x="6092791" y="4284190"/>
                  <a:pt x="6104352" y="4309624"/>
                </a:cubicBezTo>
                <a:cubicBezTo>
                  <a:pt x="6115011" y="4333073"/>
                  <a:pt x="6131600" y="4353369"/>
                  <a:pt x="6144109" y="4375885"/>
                </a:cubicBezTo>
                <a:cubicBezTo>
                  <a:pt x="6153703" y="4393154"/>
                  <a:pt x="6161778" y="4411224"/>
                  <a:pt x="6170613" y="4428894"/>
                </a:cubicBezTo>
                <a:cubicBezTo>
                  <a:pt x="6163746" y="4456361"/>
                  <a:pt x="6156079" y="4641569"/>
                  <a:pt x="6077848" y="4680685"/>
                </a:cubicBezTo>
                <a:cubicBezTo>
                  <a:pt x="6057702" y="4690758"/>
                  <a:pt x="6033674" y="4689520"/>
                  <a:pt x="6011587" y="4693937"/>
                </a:cubicBezTo>
                <a:cubicBezTo>
                  <a:pt x="5993917" y="4702772"/>
                  <a:pt x="5977075" y="4713504"/>
                  <a:pt x="5958578" y="4720441"/>
                </a:cubicBezTo>
                <a:cubicBezTo>
                  <a:pt x="5941524" y="4726836"/>
                  <a:pt x="5923082" y="4728690"/>
                  <a:pt x="5905570" y="4733694"/>
                </a:cubicBezTo>
                <a:cubicBezTo>
                  <a:pt x="5892138" y="4737532"/>
                  <a:pt x="5879065" y="4742529"/>
                  <a:pt x="5865813" y="4746946"/>
                </a:cubicBezTo>
                <a:cubicBezTo>
                  <a:pt x="5786495" y="4740336"/>
                  <a:pt x="5543753" y="4789063"/>
                  <a:pt x="5481500" y="4654181"/>
                </a:cubicBezTo>
                <a:cubicBezTo>
                  <a:pt x="5466576" y="4621845"/>
                  <a:pt x="5472665" y="4583502"/>
                  <a:pt x="5468248" y="4548163"/>
                </a:cubicBezTo>
                <a:cubicBezTo>
                  <a:pt x="5472665" y="4486320"/>
                  <a:pt x="5464906" y="4422372"/>
                  <a:pt x="5481500" y="4362633"/>
                </a:cubicBezTo>
                <a:cubicBezTo>
                  <a:pt x="5488188" y="4338556"/>
                  <a:pt x="5515703" y="4326079"/>
                  <a:pt x="5534509" y="4309624"/>
                </a:cubicBezTo>
                <a:cubicBezTo>
                  <a:pt x="5660518" y="4199366"/>
                  <a:pt x="5536257" y="4321128"/>
                  <a:pt x="5614022" y="4243363"/>
                </a:cubicBezTo>
                <a:cubicBezTo>
                  <a:pt x="5609605" y="4291954"/>
                  <a:pt x="5627835" y="4348540"/>
                  <a:pt x="5600770" y="4389137"/>
                </a:cubicBezTo>
                <a:cubicBezTo>
                  <a:pt x="5583443" y="4415127"/>
                  <a:pt x="5539068" y="4399119"/>
                  <a:pt x="5508004" y="4402389"/>
                </a:cubicBezTo>
                <a:lnTo>
                  <a:pt x="4686370" y="4481902"/>
                </a:lnTo>
                <a:cubicBezTo>
                  <a:pt x="4637779" y="4495154"/>
                  <a:pt x="4589882" y="4511283"/>
                  <a:pt x="4540596" y="4521659"/>
                </a:cubicBezTo>
                <a:cubicBezTo>
                  <a:pt x="4337227" y="4564474"/>
                  <a:pt x="4501112" y="4512733"/>
                  <a:pt x="4394822" y="4548163"/>
                </a:cubicBezTo>
                <a:cubicBezTo>
                  <a:pt x="4363900" y="4539328"/>
                  <a:pt x="4308889" y="4553084"/>
                  <a:pt x="4302057" y="4521659"/>
                </a:cubicBezTo>
                <a:cubicBezTo>
                  <a:pt x="4231398" y="4196628"/>
                  <a:pt x="4254922" y="4218817"/>
                  <a:pt x="4368317" y="4256615"/>
                </a:cubicBezTo>
                <a:cubicBezTo>
                  <a:pt x="4438277" y="4361554"/>
                  <a:pt x="4442580" y="4350963"/>
                  <a:pt x="4381570" y="4574668"/>
                </a:cubicBezTo>
                <a:cubicBezTo>
                  <a:pt x="4375643" y="4596399"/>
                  <a:pt x="4337297" y="4583034"/>
                  <a:pt x="4315309" y="4587920"/>
                </a:cubicBezTo>
                <a:cubicBezTo>
                  <a:pt x="4297529" y="4591871"/>
                  <a:pt x="4279970" y="4596755"/>
                  <a:pt x="4262300" y="4601172"/>
                </a:cubicBezTo>
                <a:lnTo>
                  <a:pt x="3639448" y="4574668"/>
                </a:lnTo>
                <a:cubicBezTo>
                  <a:pt x="3590721" y="4572148"/>
                  <a:pt x="3542332" y="4565019"/>
                  <a:pt x="3493674" y="4561415"/>
                </a:cubicBezTo>
                <a:cubicBezTo>
                  <a:pt x="3423051" y="4556184"/>
                  <a:pt x="3352317" y="4552580"/>
                  <a:pt x="3281639" y="4548163"/>
                </a:cubicBezTo>
                <a:cubicBezTo>
                  <a:pt x="3255135" y="4534911"/>
                  <a:pt x="3229205" y="4520442"/>
                  <a:pt x="3202126" y="4508407"/>
                </a:cubicBezTo>
                <a:cubicBezTo>
                  <a:pt x="3189361" y="4502734"/>
                  <a:pt x="3173993" y="4502904"/>
                  <a:pt x="3162370" y="4495155"/>
                </a:cubicBezTo>
                <a:cubicBezTo>
                  <a:pt x="3124116" y="4469652"/>
                  <a:pt x="3092171" y="4408481"/>
                  <a:pt x="3069604" y="4375885"/>
                </a:cubicBezTo>
                <a:cubicBezTo>
                  <a:pt x="3047974" y="4344642"/>
                  <a:pt x="3003343" y="4283120"/>
                  <a:pt x="3003343" y="4283120"/>
                </a:cubicBezTo>
                <a:cubicBezTo>
                  <a:pt x="3012178" y="4234529"/>
                  <a:pt x="3015324" y="4184550"/>
                  <a:pt x="3029848" y="4137346"/>
                </a:cubicBezTo>
                <a:cubicBezTo>
                  <a:pt x="3033522" y="4125404"/>
                  <a:pt x="3044653" y="4115228"/>
                  <a:pt x="3056352" y="4110841"/>
                </a:cubicBezTo>
                <a:cubicBezTo>
                  <a:pt x="3081511" y="4101406"/>
                  <a:pt x="3109361" y="4102006"/>
                  <a:pt x="3135865" y="4097589"/>
                </a:cubicBezTo>
                <a:cubicBezTo>
                  <a:pt x="3113778" y="4079920"/>
                  <a:pt x="3093467" y="4059766"/>
                  <a:pt x="3069604" y="4044581"/>
                </a:cubicBezTo>
                <a:cubicBezTo>
                  <a:pt x="2897737" y="3935211"/>
                  <a:pt x="3034100" y="4105551"/>
                  <a:pt x="2738300" y="3859050"/>
                </a:cubicBezTo>
                <a:cubicBezTo>
                  <a:pt x="2711796" y="3836963"/>
                  <a:pt x="2686609" y="3813192"/>
                  <a:pt x="2658787" y="3792789"/>
                </a:cubicBezTo>
                <a:cubicBezTo>
                  <a:pt x="2620256" y="3764533"/>
                  <a:pt x="2576224" y="3743865"/>
                  <a:pt x="2539517" y="3713276"/>
                </a:cubicBezTo>
                <a:cubicBezTo>
                  <a:pt x="2484162" y="3667147"/>
                  <a:pt x="2402052" y="3577348"/>
                  <a:pt x="2353987" y="3514494"/>
                </a:cubicBezTo>
                <a:cubicBezTo>
                  <a:pt x="2211343" y="3327959"/>
                  <a:pt x="2298442" y="3419192"/>
                  <a:pt x="2208213" y="3328963"/>
                </a:cubicBezTo>
                <a:cubicBezTo>
                  <a:pt x="2203796" y="3306876"/>
                  <a:pt x="2200424" y="3284554"/>
                  <a:pt x="2194961" y="3262702"/>
                </a:cubicBezTo>
                <a:cubicBezTo>
                  <a:pt x="2191573" y="3249150"/>
                  <a:pt x="2170086" y="3230695"/>
                  <a:pt x="2181709" y="3222946"/>
                </a:cubicBezTo>
                <a:cubicBezTo>
                  <a:pt x="2196863" y="3212843"/>
                  <a:pt x="2217048" y="3231781"/>
                  <a:pt x="2234717" y="3236198"/>
                </a:cubicBezTo>
                <a:cubicBezTo>
                  <a:pt x="2252387" y="3258285"/>
                  <a:pt x="2272540" y="3278596"/>
                  <a:pt x="2287726" y="3302459"/>
                </a:cubicBezTo>
                <a:cubicBezTo>
                  <a:pt x="2349843" y="3400071"/>
                  <a:pt x="2310517" y="3351218"/>
                  <a:pt x="2340735" y="3421728"/>
                </a:cubicBezTo>
                <a:cubicBezTo>
                  <a:pt x="2348517" y="3439886"/>
                  <a:pt x="2357645" y="3457468"/>
                  <a:pt x="2367239" y="3474737"/>
                </a:cubicBezTo>
                <a:cubicBezTo>
                  <a:pt x="2379748" y="3497253"/>
                  <a:pt x="2396337" y="3517549"/>
                  <a:pt x="2406996" y="3540998"/>
                </a:cubicBezTo>
                <a:cubicBezTo>
                  <a:pt x="2418557" y="3566432"/>
                  <a:pt x="2421006" y="3595523"/>
                  <a:pt x="2433500" y="3620511"/>
                </a:cubicBezTo>
                <a:cubicBezTo>
                  <a:pt x="2443378" y="3640266"/>
                  <a:pt x="2461399" y="3654886"/>
                  <a:pt x="2473257" y="3673520"/>
                </a:cubicBezTo>
                <a:cubicBezTo>
                  <a:pt x="2492377" y="3703566"/>
                  <a:pt x="2507942" y="3735746"/>
                  <a:pt x="2526265" y="3766285"/>
                </a:cubicBezTo>
                <a:cubicBezTo>
                  <a:pt x="2588407" y="3869854"/>
                  <a:pt x="2510050" y="3723843"/>
                  <a:pt x="2592526" y="3872302"/>
                </a:cubicBezTo>
                <a:cubicBezTo>
                  <a:pt x="2602120" y="3889571"/>
                  <a:pt x="2608072" y="3908874"/>
                  <a:pt x="2619030" y="3925311"/>
                </a:cubicBezTo>
                <a:cubicBezTo>
                  <a:pt x="2625961" y="3935707"/>
                  <a:pt x="2645535" y="3964309"/>
                  <a:pt x="2645535" y="3951815"/>
                </a:cubicBezTo>
                <a:cubicBezTo>
                  <a:pt x="2645535" y="3912373"/>
                  <a:pt x="2566717" y="3885086"/>
                  <a:pt x="2552770" y="3872302"/>
                </a:cubicBezTo>
                <a:cubicBezTo>
                  <a:pt x="2518155" y="3840572"/>
                  <a:pt x="2491855" y="3800789"/>
                  <a:pt x="2460004" y="3766285"/>
                </a:cubicBezTo>
                <a:cubicBezTo>
                  <a:pt x="2438817" y="3743333"/>
                  <a:pt x="2416856" y="3721035"/>
                  <a:pt x="2393743" y="3700024"/>
                </a:cubicBezTo>
                <a:cubicBezTo>
                  <a:pt x="2368214" y="3676816"/>
                  <a:pt x="2342005" y="3654229"/>
                  <a:pt x="2314230" y="3633763"/>
                </a:cubicBezTo>
                <a:cubicBezTo>
                  <a:pt x="2258001" y="3592331"/>
                  <a:pt x="2185584" y="3569034"/>
                  <a:pt x="2141952" y="3514494"/>
                </a:cubicBezTo>
                <a:lnTo>
                  <a:pt x="2088943" y="3448233"/>
                </a:lnTo>
                <a:cubicBezTo>
                  <a:pt x="2093361" y="3483572"/>
                  <a:pt x="2088969" y="3521183"/>
                  <a:pt x="2102196" y="3554250"/>
                </a:cubicBezTo>
                <a:cubicBezTo>
                  <a:pt x="2116309" y="3589532"/>
                  <a:pt x="2149310" y="3614192"/>
                  <a:pt x="2168457" y="3647015"/>
                </a:cubicBezTo>
                <a:cubicBezTo>
                  <a:pt x="2180443" y="3667563"/>
                  <a:pt x="2183570" y="3692392"/>
                  <a:pt x="2194961" y="3713276"/>
                </a:cubicBezTo>
                <a:cubicBezTo>
                  <a:pt x="2210214" y="3741241"/>
                  <a:pt x="2231275" y="3765660"/>
                  <a:pt x="2247970" y="3792789"/>
                </a:cubicBezTo>
                <a:cubicBezTo>
                  <a:pt x="2266635" y="3823120"/>
                  <a:pt x="2283309" y="3854633"/>
                  <a:pt x="2300978" y="3885555"/>
                </a:cubicBezTo>
                <a:cubicBezTo>
                  <a:pt x="2309813" y="3929729"/>
                  <a:pt x="2315876" y="3974549"/>
                  <a:pt x="2327483" y="4018076"/>
                </a:cubicBezTo>
                <a:cubicBezTo>
                  <a:pt x="2333612" y="4041061"/>
                  <a:pt x="2345634" y="4062063"/>
                  <a:pt x="2353987" y="4084337"/>
                </a:cubicBezTo>
                <a:cubicBezTo>
                  <a:pt x="2358892" y="4097417"/>
                  <a:pt x="2363640" y="4110597"/>
                  <a:pt x="2367239" y="4124094"/>
                </a:cubicBezTo>
                <a:cubicBezTo>
                  <a:pt x="2381318" y="4176889"/>
                  <a:pt x="2406996" y="4283120"/>
                  <a:pt x="2406996" y="4283120"/>
                </a:cubicBezTo>
                <a:cubicBezTo>
                  <a:pt x="2460178" y="4229936"/>
                  <a:pt x="2427784" y="4271422"/>
                  <a:pt x="2460004" y="4150598"/>
                </a:cubicBezTo>
                <a:cubicBezTo>
                  <a:pt x="2488366" y="4044242"/>
                  <a:pt x="2485207" y="4061304"/>
                  <a:pt x="2526265" y="3951815"/>
                </a:cubicBezTo>
                <a:cubicBezTo>
                  <a:pt x="2530682" y="3907641"/>
                  <a:pt x="2533239" y="3863242"/>
                  <a:pt x="2539517" y="3819294"/>
                </a:cubicBezTo>
                <a:cubicBezTo>
                  <a:pt x="2547778" y="3761465"/>
                  <a:pt x="2553437" y="3776867"/>
                  <a:pt x="2566022" y="3726528"/>
                </a:cubicBezTo>
                <a:lnTo>
                  <a:pt x="2592526" y="3620511"/>
                </a:lnTo>
                <a:cubicBezTo>
                  <a:pt x="2588109" y="3598424"/>
                  <a:pt x="2589347" y="3574396"/>
                  <a:pt x="2579274" y="3554250"/>
                </a:cubicBezTo>
                <a:cubicBezTo>
                  <a:pt x="2570893" y="3537487"/>
                  <a:pt x="2552769" y="3501242"/>
                  <a:pt x="2539517" y="3514494"/>
                </a:cubicBezTo>
                <a:cubicBezTo>
                  <a:pt x="2523590" y="3530421"/>
                  <a:pt x="2546843" y="3559024"/>
                  <a:pt x="2552770" y="3580755"/>
                </a:cubicBezTo>
                <a:cubicBezTo>
                  <a:pt x="2560121" y="3607709"/>
                  <a:pt x="2570439" y="3633764"/>
                  <a:pt x="2579274" y="3660268"/>
                </a:cubicBezTo>
                <a:cubicBezTo>
                  <a:pt x="2589082" y="3728927"/>
                  <a:pt x="2610125" y="3792896"/>
                  <a:pt x="2566022" y="3859050"/>
                </a:cubicBezTo>
                <a:cubicBezTo>
                  <a:pt x="2559091" y="3869446"/>
                  <a:pt x="2549273" y="3840351"/>
                  <a:pt x="2539517" y="3832546"/>
                </a:cubicBezTo>
                <a:cubicBezTo>
                  <a:pt x="2469642" y="3776646"/>
                  <a:pt x="2519123" y="3840972"/>
                  <a:pt x="2433500" y="3739781"/>
                </a:cubicBezTo>
                <a:cubicBezTo>
                  <a:pt x="2389148" y="3687365"/>
                  <a:pt x="2347201" y="3628371"/>
                  <a:pt x="2314230" y="3567502"/>
                </a:cubicBezTo>
                <a:cubicBezTo>
                  <a:pt x="2269057" y="3484105"/>
                  <a:pt x="2181709" y="3315711"/>
                  <a:pt x="2181709" y="3315711"/>
                </a:cubicBezTo>
                <a:cubicBezTo>
                  <a:pt x="2153653" y="3175431"/>
                  <a:pt x="2176366" y="3270540"/>
                  <a:pt x="2088943" y="3037415"/>
                </a:cubicBezTo>
                <a:lnTo>
                  <a:pt x="2088943" y="3037415"/>
                </a:lnTo>
                <a:cubicBezTo>
                  <a:pt x="2055663" y="2887654"/>
                  <a:pt x="2068198" y="2958463"/>
                  <a:pt x="2049187" y="2825381"/>
                </a:cubicBezTo>
                <a:cubicBezTo>
                  <a:pt x="2053604" y="2798877"/>
                  <a:pt x="2043439" y="2764868"/>
                  <a:pt x="2062439" y="2745868"/>
                </a:cubicBezTo>
                <a:cubicBezTo>
                  <a:pt x="2081439" y="2726868"/>
                  <a:pt x="2115082" y="2732615"/>
                  <a:pt x="2141952" y="2732615"/>
                </a:cubicBezTo>
                <a:cubicBezTo>
                  <a:pt x="2323119" y="2732615"/>
                  <a:pt x="2504178" y="2741450"/>
                  <a:pt x="2685291" y="2745868"/>
                </a:cubicBezTo>
                <a:cubicBezTo>
                  <a:pt x="2702961" y="2750285"/>
                  <a:pt x="2722009" y="2750975"/>
                  <a:pt x="2738300" y="2759120"/>
                </a:cubicBezTo>
                <a:cubicBezTo>
                  <a:pt x="2834824" y="2807381"/>
                  <a:pt x="2751490" y="2785583"/>
                  <a:pt x="2831065" y="2838633"/>
                </a:cubicBezTo>
                <a:cubicBezTo>
                  <a:pt x="2842688" y="2846382"/>
                  <a:pt x="2857570" y="2847468"/>
                  <a:pt x="2870822" y="2851885"/>
                </a:cubicBezTo>
                <a:cubicBezTo>
                  <a:pt x="2884074" y="2843050"/>
                  <a:pt x="2907960" y="2841091"/>
                  <a:pt x="2910578" y="2825381"/>
                </a:cubicBezTo>
                <a:cubicBezTo>
                  <a:pt x="2913826" y="2805895"/>
                  <a:pt x="2893668" y="2789641"/>
                  <a:pt x="2884074" y="2772372"/>
                </a:cubicBezTo>
                <a:cubicBezTo>
                  <a:pt x="2871565" y="2749856"/>
                  <a:pt x="2860131" y="2726443"/>
                  <a:pt x="2844317" y="2706111"/>
                </a:cubicBezTo>
                <a:cubicBezTo>
                  <a:pt x="2600474" y="2392600"/>
                  <a:pt x="2797889" y="2660505"/>
                  <a:pt x="2579274" y="2414563"/>
                </a:cubicBezTo>
                <a:cubicBezTo>
                  <a:pt x="2545813" y="2376919"/>
                  <a:pt x="2520588" y="2332380"/>
                  <a:pt x="2486509" y="2295294"/>
                </a:cubicBezTo>
                <a:cubicBezTo>
                  <a:pt x="2370248" y="2168775"/>
                  <a:pt x="2224011" y="2067200"/>
                  <a:pt x="2128700" y="1924233"/>
                </a:cubicBezTo>
                <a:cubicBezTo>
                  <a:pt x="2102196" y="1884476"/>
                  <a:pt x="2082974" y="1838750"/>
                  <a:pt x="2049187" y="1804963"/>
                </a:cubicBezTo>
                <a:cubicBezTo>
                  <a:pt x="2015400" y="1771176"/>
                  <a:pt x="1968142" y="1754119"/>
                  <a:pt x="1929917" y="1725450"/>
                </a:cubicBezTo>
                <a:cubicBezTo>
                  <a:pt x="1879691" y="1687780"/>
                  <a:pt x="1784143" y="1606181"/>
                  <a:pt x="1784143" y="1606181"/>
                </a:cubicBezTo>
                <a:cubicBezTo>
                  <a:pt x="1673121" y="1754210"/>
                  <a:pt x="1757222" y="1621137"/>
                  <a:pt x="1731135" y="2003746"/>
                </a:cubicBezTo>
                <a:cubicBezTo>
                  <a:pt x="1725693" y="2083563"/>
                  <a:pt x="1713800" y="2162810"/>
                  <a:pt x="1704630" y="2242285"/>
                </a:cubicBezTo>
                <a:cubicBezTo>
                  <a:pt x="1700548" y="2277664"/>
                  <a:pt x="1700749" y="2313943"/>
                  <a:pt x="1691378" y="2348302"/>
                </a:cubicBezTo>
                <a:cubicBezTo>
                  <a:pt x="1687187" y="2363668"/>
                  <a:pt x="1671997" y="2373813"/>
                  <a:pt x="1664874" y="2388059"/>
                </a:cubicBezTo>
                <a:cubicBezTo>
                  <a:pt x="1658627" y="2400553"/>
                  <a:pt x="1651622" y="2427815"/>
                  <a:pt x="1651622" y="2427815"/>
                </a:cubicBezTo>
                <a:cubicBezTo>
                  <a:pt x="1633952" y="2410146"/>
                  <a:pt x="1616975" y="2391756"/>
                  <a:pt x="1598613" y="2374807"/>
                </a:cubicBezTo>
                <a:cubicBezTo>
                  <a:pt x="1502105" y="2285723"/>
                  <a:pt x="1394322" y="2207927"/>
                  <a:pt x="1307065" y="2109763"/>
                </a:cubicBezTo>
                <a:cubicBezTo>
                  <a:pt x="1271726" y="2070007"/>
                  <a:pt x="1232192" y="2033616"/>
                  <a:pt x="1201048" y="1990494"/>
                </a:cubicBezTo>
                <a:cubicBezTo>
                  <a:pt x="1174420" y="1953624"/>
                  <a:pt x="1161015" y="1908380"/>
                  <a:pt x="1134787" y="1871224"/>
                </a:cubicBezTo>
                <a:cubicBezTo>
                  <a:pt x="1107707" y="1832861"/>
                  <a:pt x="1069933" y="1802969"/>
                  <a:pt x="1042022" y="1765207"/>
                </a:cubicBezTo>
                <a:cubicBezTo>
                  <a:pt x="994687" y="1701166"/>
                  <a:pt x="909500" y="1566424"/>
                  <a:pt x="909500" y="1566424"/>
                </a:cubicBezTo>
                <a:cubicBezTo>
                  <a:pt x="913917" y="1553172"/>
                  <a:pt x="908783" y="1526668"/>
                  <a:pt x="922752" y="1526668"/>
                </a:cubicBezTo>
                <a:cubicBezTo>
                  <a:pt x="944839" y="1526668"/>
                  <a:pt x="959418" y="1551567"/>
                  <a:pt x="975761" y="1566424"/>
                </a:cubicBezTo>
                <a:cubicBezTo>
                  <a:pt x="1032261" y="1617787"/>
                  <a:pt x="1129338" y="1722617"/>
                  <a:pt x="1174543" y="1778459"/>
                </a:cubicBezTo>
                <a:cubicBezTo>
                  <a:pt x="1216234" y="1829960"/>
                  <a:pt x="1249581" y="1888149"/>
                  <a:pt x="1293813" y="1937485"/>
                </a:cubicBezTo>
                <a:cubicBezTo>
                  <a:pt x="1364707" y="2016559"/>
                  <a:pt x="1457856" y="2076009"/>
                  <a:pt x="1519100" y="2162772"/>
                </a:cubicBezTo>
                <a:cubicBezTo>
                  <a:pt x="1597269" y="2273511"/>
                  <a:pt x="1727002" y="2450397"/>
                  <a:pt x="1797396" y="2573589"/>
                </a:cubicBezTo>
                <a:cubicBezTo>
                  <a:pt x="1820485" y="2613996"/>
                  <a:pt x="1871603" y="2699473"/>
                  <a:pt x="1890161" y="2745868"/>
                </a:cubicBezTo>
                <a:cubicBezTo>
                  <a:pt x="1905725" y="2784777"/>
                  <a:pt x="1916665" y="2825381"/>
                  <a:pt x="1929917" y="2865137"/>
                </a:cubicBezTo>
                <a:cubicBezTo>
                  <a:pt x="1934335" y="2900476"/>
                  <a:pt x="1917986" y="2945972"/>
                  <a:pt x="1943170" y="2971155"/>
                </a:cubicBezTo>
                <a:cubicBezTo>
                  <a:pt x="1962170" y="2990155"/>
                  <a:pt x="1956422" y="2918511"/>
                  <a:pt x="1956422" y="2891641"/>
                </a:cubicBezTo>
                <a:cubicBezTo>
                  <a:pt x="1956422" y="2683977"/>
                  <a:pt x="1950206" y="2476334"/>
                  <a:pt x="1943170" y="2268789"/>
                </a:cubicBezTo>
                <a:cubicBezTo>
                  <a:pt x="1936929" y="2084682"/>
                  <a:pt x="1936587" y="2163038"/>
                  <a:pt x="1916665" y="2043502"/>
                </a:cubicBezTo>
                <a:cubicBezTo>
                  <a:pt x="1896362" y="1921681"/>
                  <a:pt x="1915560" y="1987179"/>
                  <a:pt x="1890161" y="1910981"/>
                </a:cubicBezTo>
                <a:cubicBezTo>
                  <a:pt x="1796626" y="2004513"/>
                  <a:pt x="1875815" y="1907873"/>
                  <a:pt x="1837152" y="2149520"/>
                </a:cubicBezTo>
                <a:cubicBezTo>
                  <a:pt x="1829866" y="2195059"/>
                  <a:pt x="1810648" y="2237867"/>
                  <a:pt x="1797396" y="2282041"/>
                </a:cubicBezTo>
                <a:cubicBezTo>
                  <a:pt x="1792978" y="2396893"/>
                  <a:pt x="1790893" y="2511859"/>
                  <a:pt x="1784143" y="2626598"/>
                </a:cubicBezTo>
                <a:cubicBezTo>
                  <a:pt x="1782052" y="2662151"/>
                  <a:pt x="1775598" y="2697313"/>
                  <a:pt x="1770891" y="2732615"/>
                </a:cubicBezTo>
                <a:cubicBezTo>
                  <a:pt x="1755936" y="2844777"/>
                  <a:pt x="1744773" y="2857546"/>
                  <a:pt x="1784143" y="2759120"/>
                </a:cubicBezTo>
                <a:cubicBezTo>
                  <a:pt x="1757639" y="2684024"/>
                  <a:pt x="1733217" y="2608161"/>
                  <a:pt x="1704630" y="2533833"/>
                </a:cubicBezTo>
                <a:cubicBezTo>
                  <a:pt x="1666937" y="2435832"/>
                  <a:pt x="1628698" y="2337925"/>
                  <a:pt x="1585361" y="2242285"/>
                </a:cubicBezTo>
                <a:cubicBezTo>
                  <a:pt x="1407526" y="1849821"/>
                  <a:pt x="1300347" y="1604725"/>
                  <a:pt x="1055274" y="1261624"/>
                </a:cubicBezTo>
                <a:cubicBezTo>
                  <a:pt x="1033187" y="1230702"/>
                  <a:pt x="1008160" y="1201682"/>
                  <a:pt x="989013" y="1168859"/>
                </a:cubicBezTo>
                <a:cubicBezTo>
                  <a:pt x="923611" y="1056740"/>
                  <a:pt x="997324" y="1137411"/>
                  <a:pt x="936004" y="1076094"/>
                </a:cubicBezTo>
                <a:cubicBezTo>
                  <a:pt x="910693" y="1000160"/>
                  <a:pt x="941951" y="1068789"/>
                  <a:pt x="869743" y="996581"/>
                </a:cubicBezTo>
                <a:cubicBezTo>
                  <a:pt x="854125" y="980963"/>
                  <a:pt x="843239" y="961242"/>
                  <a:pt x="829987" y="943572"/>
                </a:cubicBezTo>
                <a:cubicBezTo>
                  <a:pt x="825570" y="921485"/>
                  <a:pt x="797994" y="889805"/>
                  <a:pt x="816735" y="877311"/>
                </a:cubicBezTo>
                <a:cubicBezTo>
                  <a:pt x="835112" y="865059"/>
                  <a:pt x="855945" y="899821"/>
                  <a:pt x="869743" y="917068"/>
                </a:cubicBezTo>
                <a:cubicBezTo>
                  <a:pt x="891991" y="944878"/>
                  <a:pt x="908477" y="977205"/>
                  <a:pt x="922752" y="1009833"/>
                </a:cubicBezTo>
                <a:cubicBezTo>
                  <a:pt x="939549" y="1048226"/>
                  <a:pt x="946247" y="1090479"/>
                  <a:pt x="962509" y="1129102"/>
                </a:cubicBezTo>
                <a:cubicBezTo>
                  <a:pt x="981674" y="1174620"/>
                  <a:pt x="1011041" y="1215528"/>
                  <a:pt x="1028770" y="1261624"/>
                </a:cubicBezTo>
                <a:cubicBezTo>
                  <a:pt x="1093003" y="1428630"/>
                  <a:pt x="1092961" y="1462278"/>
                  <a:pt x="1121535" y="1619433"/>
                </a:cubicBezTo>
                <a:cubicBezTo>
                  <a:pt x="1125952" y="1729868"/>
                  <a:pt x="1139806" y="1840328"/>
                  <a:pt x="1134787" y="1950737"/>
                </a:cubicBezTo>
                <a:cubicBezTo>
                  <a:pt x="1134064" y="1966647"/>
                  <a:pt x="1118232" y="1923418"/>
                  <a:pt x="1108283" y="1910981"/>
                </a:cubicBezTo>
                <a:cubicBezTo>
                  <a:pt x="1082841" y="1879179"/>
                  <a:pt x="1053012" y="1850941"/>
                  <a:pt x="1028770" y="1818215"/>
                </a:cubicBezTo>
                <a:cubicBezTo>
                  <a:pt x="964579" y="1731558"/>
                  <a:pt x="913422" y="1635052"/>
                  <a:pt x="843239" y="1553172"/>
                </a:cubicBezTo>
                <a:cubicBezTo>
                  <a:pt x="816735" y="1522250"/>
                  <a:pt x="787398" y="1493547"/>
                  <a:pt x="763726" y="1460407"/>
                </a:cubicBezTo>
                <a:cubicBezTo>
                  <a:pt x="698924" y="1369684"/>
                  <a:pt x="657032" y="1260945"/>
                  <a:pt x="578196" y="1182111"/>
                </a:cubicBezTo>
                <a:cubicBezTo>
                  <a:pt x="564944" y="1168859"/>
                  <a:pt x="550437" y="1156753"/>
                  <a:pt x="538439" y="1142355"/>
                </a:cubicBezTo>
                <a:cubicBezTo>
                  <a:pt x="454855" y="1042054"/>
                  <a:pt x="562538" y="1153199"/>
                  <a:pt x="485430" y="1076094"/>
                </a:cubicBezTo>
                <a:cubicBezTo>
                  <a:pt x="481013" y="1102598"/>
                  <a:pt x="472178" y="1128737"/>
                  <a:pt x="472178" y="1155607"/>
                </a:cubicBezTo>
                <a:cubicBezTo>
                  <a:pt x="472178" y="1217608"/>
                  <a:pt x="476958" y="1279718"/>
                  <a:pt x="485430" y="1341137"/>
                </a:cubicBezTo>
                <a:cubicBezTo>
                  <a:pt x="494663" y="1408076"/>
                  <a:pt x="513099" y="1473437"/>
                  <a:pt x="525187" y="1539920"/>
                </a:cubicBezTo>
                <a:cubicBezTo>
                  <a:pt x="530775" y="1570652"/>
                  <a:pt x="534022" y="1601763"/>
                  <a:pt x="538439" y="1632685"/>
                </a:cubicBezTo>
                <a:cubicBezTo>
                  <a:pt x="534022" y="1769624"/>
                  <a:pt x="532582" y="1906691"/>
                  <a:pt x="525187" y="2043502"/>
                </a:cubicBezTo>
                <a:cubicBezTo>
                  <a:pt x="523737" y="2070333"/>
                  <a:pt x="517764" y="2096785"/>
                  <a:pt x="511935" y="2123015"/>
                </a:cubicBezTo>
                <a:cubicBezTo>
                  <a:pt x="508905" y="2136652"/>
                  <a:pt x="508561" y="2152894"/>
                  <a:pt x="498683" y="2162772"/>
                </a:cubicBezTo>
                <a:cubicBezTo>
                  <a:pt x="488805" y="2172650"/>
                  <a:pt x="472178" y="2171607"/>
                  <a:pt x="458926" y="2176024"/>
                </a:cubicBezTo>
                <a:cubicBezTo>
                  <a:pt x="441256" y="2162772"/>
                  <a:pt x="421535" y="2151886"/>
                  <a:pt x="405917" y="2136268"/>
                </a:cubicBezTo>
                <a:cubicBezTo>
                  <a:pt x="344302" y="2074653"/>
                  <a:pt x="270585" y="1886085"/>
                  <a:pt x="260143" y="1857972"/>
                </a:cubicBezTo>
                <a:cubicBezTo>
                  <a:pt x="231409" y="1780612"/>
                  <a:pt x="216065" y="1698919"/>
                  <a:pt x="193883" y="1619433"/>
                </a:cubicBezTo>
                <a:cubicBezTo>
                  <a:pt x="90322" y="1248338"/>
                  <a:pt x="147339" y="1392128"/>
                  <a:pt x="48109" y="1168859"/>
                </a:cubicBezTo>
                <a:cubicBezTo>
                  <a:pt x="-11779" y="839484"/>
                  <a:pt x="-15242" y="875039"/>
                  <a:pt x="34857" y="333972"/>
                </a:cubicBezTo>
                <a:cubicBezTo>
                  <a:pt x="36678" y="314301"/>
                  <a:pt x="70196" y="316303"/>
                  <a:pt x="87865" y="307468"/>
                </a:cubicBezTo>
                <a:cubicBezTo>
                  <a:pt x="150766" y="338918"/>
                  <a:pt x="142665" y="327883"/>
                  <a:pt x="193883" y="386981"/>
                </a:cubicBezTo>
                <a:cubicBezTo>
                  <a:pt x="235001" y="434425"/>
                  <a:pt x="274363" y="483388"/>
                  <a:pt x="313152" y="532755"/>
                </a:cubicBezTo>
                <a:cubicBezTo>
                  <a:pt x="322992" y="545279"/>
                  <a:pt x="329461" y="560275"/>
                  <a:pt x="339657" y="572511"/>
                </a:cubicBezTo>
                <a:cubicBezTo>
                  <a:pt x="407895" y="654396"/>
                  <a:pt x="353007" y="566032"/>
                  <a:pt x="419170" y="665276"/>
                </a:cubicBezTo>
                <a:cubicBezTo>
                  <a:pt x="451118" y="713198"/>
                  <a:pt x="493722" y="756410"/>
                  <a:pt x="511935" y="811050"/>
                </a:cubicBezTo>
                <a:cubicBezTo>
                  <a:pt x="517086" y="826503"/>
                  <a:pt x="552650" y="938384"/>
                  <a:pt x="564943" y="956824"/>
                </a:cubicBezTo>
                <a:cubicBezTo>
                  <a:pt x="578804" y="977616"/>
                  <a:pt x="617952" y="1009833"/>
                  <a:pt x="617952" y="1009833"/>
                </a:cubicBezTo>
                <a:cubicBezTo>
                  <a:pt x="609117" y="983329"/>
                  <a:pt x="607687" y="953054"/>
                  <a:pt x="591448" y="930320"/>
                </a:cubicBezTo>
                <a:cubicBezTo>
                  <a:pt x="562399" y="889652"/>
                  <a:pt x="525412" y="854288"/>
                  <a:pt x="485430" y="824302"/>
                </a:cubicBezTo>
                <a:cubicBezTo>
                  <a:pt x="464975" y="808960"/>
                  <a:pt x="423970" y="782111"/>
                  <a:pt x="405917" y="758041"/>
                </a:cubicBezTo>
                <a:cubicBezTo>
                  <a:pt x="399991" y="750139"/>
                  <a:pt x="397082" y="740372"/>
                  <a:pt x="392665" y="73153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0887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</p:spPr>
        <p:txBody>
          <a:bodyPr rtlCol="1"/>
          <a:lstStyle/>
          <a:p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619795" y="627018"/>
            <a:ext cx="8952411" cy="2381668"/>
          </a:xfrm>
        </p:spPr>
        <p:txBody>
          <a:bodyPr rtlCol="1">
            <a:normAutofit/>
          </a:bodyPr>
          <a:lstStyle/>
          <a:p>
            <a:pPr marL="0" indent="0" algn="ctr">
              <a:buNone/>
            </a:pPr>
            <a:r>
              <a:rPr lang="he-I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ההרצאה כאתגר -מה יהיה בהרצאה? </a:t>
            </a:r>
            <a:endParaRPr lang="he-IL" sz="2800" dirty="0"/>
          </a:p>
          <a:p>
            <a:pPr marL="0" indent="0">
              <a:buNone/>
            </a:pPr>
            <a:endParaRPr lang="he-IL" b="1" dirty="0"/>
          </a:p>
          <a:p>
            <a:pPr marL="0" indent="0" algn="ctr">
              <a:buNone/>
            </a:pPr>
            <a:endParaRPr lang="he-IL" sz="2400" dirty="0"/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1015381" y="1854925"/>
            <a:ext cx="10161239" cy="467650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/>
            </a:pP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marR="0" lvl="0" indent="-457200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AutoNum type="arabicPeriod"/>
              <a:tabLst/>
              <a:defRPr/>
            </a:pPr>
            <a:r>
              <a:rPr lang="he-I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לא ידוע?!</a:t>
            </a:r>
          </a:p>
          <a:p>
            <a:pPr marL="457200" marR="0" lvl="0" indent="-457200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AutoNum type="arabicPeriod"/>
              <a:tabLst/>
              <a:defRPr/>
            </a:pPr>
            <a:r>
              <a:rPr lang="he-I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משהו מהעבר שלי </a:t>
            </a:r>
          </a:p>
          <a:p>
            <a:pPr marL="457200" marR="0" lvl="0" indent="-457200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AutoNum type="arabicPeriod"/>
              <a:tabLst/>
              <a:defRPr/>
            </a:pPr>
            <a:r>
              <a:rPr lang="he-I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משהו מהעבר שלכם </a:t>
            </a:r>
          </a:p>
          <a:p>
            <a:pPr marL="457200" marR="0" lvl="0" indent="-457200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AutoNum type="arabicPeriod"/>
              <a:tabLst/>
              <a:defRPr/>
            </a:pPr>
            <a:r>
              <a:rPr lang="he-I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משהו מהעתיד שלי </a:t>
            </a:r>
          </a:p>
          <a:p>
            <a:pPr marL="457200" marR="0" lvl="0" indent="-457200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AutoNum type="arabicPeriod"/>
              <a:tabLst/>
              <a:defRPr/>
            </a:pPr>
            <a:r>
              <a:rPr lang="he-I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משהו מהעתיד שלכם </a:t>
            </a:r>
          </a:p>
          <a:p>
            <a:pPr marL="457200" marR="0" lvl="0" indent="-457200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AutoNum type="arabicPeriod"/>
              <a:tabLst/>
              <a:defRPr/>
            </a:pPr>
            <a:r>
              <a:rPr lang="he-I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משהו </a:t>
            </a:r>
            <a:r>
              <a:rPr lang="he-IL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מהטרנספרסונלי</a:t>
            </a:r>
            <a:r>
              <a:rPr lang="he-I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של כלנו. </a:t>
            </a:r>
          </a:p>
          <a:p>
            <a:pPr marL="457200" marR="0" lvl="0" indent="-457200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AutoNum type="arabicPeriod"/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/>
            </a:pPr>
            <a:endParaRPr kumimoji="0" lang="he-IL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36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</p:spPr>
        <p:txBody>
          <a:bodyPr rtlCol="1"/>
          <a:lstStyle/>
          <a:p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619795" y="627018"/>
            <a:ext cx="8952411" cy="870478"/>
          </a:xfrm>
        </p:spPr>
        <p:txBody>
          <a:bodyPr rtlCol="1">
            <a:normAutofit/>
          </a:bodyPr>
          <a:lstStyle/>
          <a:p>
            <a:pPr marL="0" indent="0" algn="ctr">
              <a:buNone/>
            </a:pPr>
            <a:r>
              <a:rPr lang="he-IL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הולודינמיקה</a:t>
            </a:r>
            <a:r>
              <a:rPr lang="he-I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e-IL" sz="2800" dirty="0"/>
          </a:p>
          <a:p>
            <a:pPr marL="0" indent="0">
              <a:buNone/>
            </a:pPr>
            <a:endParaRPr lang="he-IL" b="1" dirty="0"/>
          </a:p>
          <a:p>
            <a:pPr marL="0" indent="0" algn="ctr">
              <a:buNone/>
            </a:pPr>
            <a:endParaRPr lang="he-IL" sz="2400" dirty="0"/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1015381" y="1854925"/>
            <a:ext cx="10161239" cy="467650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/>
            </a:pP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0" lvl="0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tabLst/>
              <a:defRPr/>
            </a:pPr>
            <a:r>
              <a:rPr lang="he-I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4  עקרונות </a:t>
            </a:r>
          </a:p>
          <a:p>
            <a:pPr marR="0" lvl="0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tabLst/>
              <a:defRPr/>
            </a:pPr>
            <a:r>
              <a:rPr lang="he-I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0. אין אמת מוחלטת וגם לא המשפט הזה </a:t>
            </a:r>
          </a:p>
          <a:p>
            <a:pPr lvl="1">
              <a:lnSpc>
                <a:spcPct val="90000"/>
              </a:lnSpc>
              <a:spcBef>
                <a:spcPts val="1800"/>
              </a:spcBef>
              <a:buSzPct val="90000"/>
              <a:defRPr/>
            </a:pPr>
            <a:r>
              <a:rPr lang="he-I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1. כל מצב מונע על ידי  הפוטנציאל שלו או </a:t>
            </a:r>
          </a:p>
          <a:p>
            <a:pPr marR="0" lvl="0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tabLst/>
              <a:defRPr/>
            </a:pPr>
            <a:r>
              <a:rPr lang="he-I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בעיות נוצרות גם על ידי פתרונן </a:t>
            </a:r>
          </a:p>
          <a:p>
            <a:pPr marR="0" lvl="0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tabLst/>
              <a:defRPr/>
            </a:pPr>
            <a:r>
              <a:rPr lang="he-I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2. </a:t>
            </a:r>
            <a:r>
              <a:rPr lang="he-IL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הכל</a:t>
            </a:r>
            <a:r>
              <a:rPr lang="he-I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קשור </a:t>
            </a:r>
          </a:p>
          <a:p>
            <a:pPr marR="0" lvl="0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tabLst/>
              <a:defRPr/>
            </a:pPr>
            <a:r>
              <a:rPr lang="he-I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3. יש סדר נסתר מאחורי אי הסדר (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implicate order</a:t>
            </a:r>
            <a:r>
              <a:rPr lang="he-I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R="0" lvl="0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tabLst/>
              <a:defRPr/>
            </a:pPr>
            <a:r>
              <a:rPr lang="he-I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4. </a:t>
            </a:r>
            <a:r>
              <a:rPr lang="he-IL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הכל</a:t>
            </a:r>
            <a:r>
              <a:rPr lang="he-I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מורכב מאינפורמציה – ואינפורמציה יכולה להופיע בצורה של     	חלקיק , גל ונוכחות (</a:t>
            </a:r>
            <a:r>
              <a:rPr lang="he-IL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הולודינמי</a:t>
            </a:r>
            <a:r>
              <a:rPr lang="he-I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/>
            </a:pPr>
            <a:endParaRPr kumimoji="0" lang="he-IL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33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</p:spPr>
        <p:txBody>
          <a:bodyPr rtlCol="1"/>
          <a:lstStyle/>
          <a:p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619795" y="627018"/>
            <a:ext cx="8952411" cy="2381668"/>
          </a:xfrm>
        </p:spPr>
        <p:txBody>
          <a:bodyPr rtlCol="1">
            <a:normAutofit/>
          </a:bodyPr>
          <a:lstStyle/>
          <a:p>
            <a:pPr marL="0" indent="0" algn="ctr">
              <a:buNone/>
            </a:pPr>
            <a:r>
              <a:rPr lang="he-I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הפוטנציאל העצמי המלא </a:t>
            </a:r>
            <a:endParaRPr lang="he-IL" sz="2800" dirty="0"/>
          </a:p>
          <a:p>
            <a:pPr marL="0" indent="0">
              <a:buNone/>
            </a:pPr>
            <a:endParaRPr lang="he-IL" b="1" dirty="0"/>
          </a:p>
          <a:p>
            <a:pPr marL="0" indent="0" algn="ctr">
              <a:buNone/>
            </a:pPr>
            <a:endParaRPr lang="he-IL" sz="2400" dirty="0"/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1015381" y="1854925"/>
            <a:ext cx="10161239" cy="467650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/>
            </a:pP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פ.ע.ם</a:t>
            </a: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פעם כשהיינו תינוקות ראו את הפוטנציאל הנפלא שלנו </a:t>
            </a:r>
          </a:p>
          <a:p>
            <a:pPr>
              <a:lnSpc>
                <a:spcPct val="90000"/>
              </a:lnSpc>
              <a:spcBef>
                <a:spcPts val="1800"/>
              </a:spcBef>
              <a:buSzPct val="90000"/>
              <a:defRPr/>
            </a:pPr>
            <a:r>
              <a:rPr lang="he-I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he-IL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פוע"ם</a:t>
            </a:r>
            <a:r>
              <a:rPr lang="he-I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הפוטנציאל שלנו  פועם בנו עכשיו הוא השיר (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(poem</a:t>
            </a:r>
            <a:endParaRPr lang="he-I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he-I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של חיינו 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he-I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הפוטנציאל הוא העתיד שלנו . 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he-I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הפוטנציאל העצמי המלא שלנו הוא העבר , ההווה והעתיד שלנו . 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/>
            </a:pPr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/>
            </a:pPr>
            <a:endParaRPr kumimoji="0" lang="he-IL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85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</p:spPr>
        <p:txBody>
          <a:bodyPr rtlCol="1"/>
          <a:lstStyle/>
          <a:p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619795" y="627018"/>
            <a:ext cx="8952411" cy="5040768"/>
          </a:xfrm>
        </p:spPr>
        <p:txBody>
          <a:bodyPr rtlCol="1">
            <a:normAutofit/>
          </a:bodyPr>
          <a:lstStyle/>
          <a:p>
            <a:pPr marL="0" indent="0" algn="ctr">
              <a:buNone/>
            </a:pPr>
            <a:r>
              <a:rPr lang="he-IL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מיינדפולנס</a:t>
            </a:r>
            <a:r>
              <a:rPr lang="he-I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e-IL" b="1" dirty="0"/>
          </a:p>
          <a:p>
            <a:pPr marL="0" indent="0" algn="ctr">
              <a:buNone/>
            </a:pPr>
            <a:r>
              <a:rPr lang="he-IL" sz="2400" dirty="0"/>
              <a:t> </a:t>
            </a: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1733266" y="1770018"/>
            <a:ext cx="9144000" cy="389776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/>
            </a:pP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אומנות הקשב – אמנות תשומת הלב 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he-I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נוכחות בהווה : העולם החיצוני ובעולם הפנימי עכשיו 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he-I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הזמן הוא עכשיו (הזמן הוא אך שווא)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he-I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ההווה: שער לעבר ולעתיד הפוטנציאלי 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025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5A34D9E-585F-45E5-A3E7-7F5FA6F29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680051"/>
          </a:xfrm>
        </p:spPr>
        <p:txBody>
          <a:bodyPr>
            <a:normAutofit/>
          </a:bodyPr>
          <a:lstStyle/>
          <a:p>
            <a:r>
              <a:rPr lang="he-IL" sz="2400" dirty="0"/>
              <a:t>תקשורת שקופה </a:t>
            </a:r>
            <a:r>
              <a:rPr lang="en-US" sz="2400" dirty="0"/>
              <a:t>transparent communication </a:t>
            </a:r>
            <a:r>
              <a:rPr lang="he-IL" sz="2400" dirty="0"/>
              <a:t> </a:t>
            </a:r>
            <a:r>
              <a:rPr lang="en-US" sz="2400" dirty="0"/>
              <a:t>Thomas </a:t>
            </a:r>
            <a:r>
              <a:rPr lang="en-US" sz="2400" dirty="0" err="1"/>
              <a:t>huebl</a:t>
            </a:r>
            <a:r>
              <a:rPr lang="en-US" sz="2400" dirty="0"/>
              <a:t>)   </a:t>
            </a:r>
            <a:r>
              <a:rPr lang="he-IL" sz="2400" dirty="0"/>
              <a:t>)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F3897707-9B2F-4786-968C-7EBEA49FA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he-IL" dirty="0"/>
              <a:t>   </a:t>
            </a:r>
            <a:r>
              <a:rPr lang="he-IL" sz="2800" dirty="0"/>
              <a:t>מודעות ל גוף , רגש, שכל, נשמה שלי </a:t>
            </a:r>
          </a:p>
          <a:p>
            <a:pPr marL="45720" indent="0">
              <a:buNone/>
            </a:pPr>
            <a:endParaRPr lang="he-IL" sz="2800" dirty="0"/>
          </a:p>
          <a:p>
            <a:pPr marL="45720" indent="0">
              <a:buNone/>
            </a:pPr>
            <a:r>
              <a:rPr lang="he-IL" sz="2800" dirty="0"/>
              <a:t>  קשב לגוף רגש , שכל , נשמה של הזולת </a:t>
            </a:r>
          </a:p>
          <a:p>
            <a:pPr marL="45720" indent="0">
              <a:buNone/>
            </a:pPr>
            <a:endParaRPr lang="he-IL" sz="2800" dirty="0"/>
          </a:p>
          <a:p>
            <a:pPr marL="45720" indent="0">
              <a:buNone/>
            </a:pPr>
            <a:r>
              <a:rPr lang="he-IL" sz="2800" dirty="0"/>
              <a:t> קשב למרחב הביניים של הגוף , רגש , שכל נשמה .</a:t>
            </a:r>
          </a:p>
          <a:p>
            <a:pPr marL="45720" indent="0">
              <a:buNone/>
            </a:pPr>
            <a:endParaRPr lang="he-IL" sz="2800" dirty="0"/>
          </a:p>
          <a:p>
            <a:pPr marL="45720" indent="0">
              <a:buNone/>
            </a:pPr>
            <a:r>
              <a:rPr lang="he-IL" sz="2800" dirty="0"/>
              <a:t> הריפוי נמצא בחיבור</a:t>
            </a:r>
          </a:p>
        </p:txBody>
      </p:sp>
    </p:spTree>
    <p:extLst>
      <p:ext uri="{BB962C8B-B14F-4D97-AF65-F5344CB8AC3E}">
        <p14:creationId xmlns:p14="http://schemas.microsoft.com/office/powerpoint/2010/main" val="74382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5A34D9E-585F-45E5-A3E7-7F5FA6F29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העולם הפנימי 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F3897707-9B2F-4786-968C-7EBEA49FA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r>
              <a:rPr lang="he-IL" dirty="0"/>
              <a:t> </a:t>
            </a:r>
            <a:r>
              <a:rPr lang="he-IL" sz="98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תחושות פיסיות </a:t>
            </a:r>
            <a:r>
              <a:rPr lang="he-IL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(כאב, גירוד, חום, מכווץ, מתוח, רפוי)</a:t>
            </a:r>
          </a:p>
          <a:p>
            <a:pPr marL="45720" indent="0">
              <a:buNone/>
            </a:pPr>
            <a:endParaRPr lang="he-IL" sz="1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he-IL" sz="1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ר</a:t>
            </a:r>
            <a:r>
              <a:rPr lang="he-IL" sz="1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ג</a:t>
            </a:r>
            <a:r>
              <a:rPr lang="he-IL" sz="14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ש</a:t>
            </a:r>
            <a:r>
              <a:rPr lang="he-IL" sz="14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ו</a:t>
            </a:r>
            <a:r>
              <a:rPr lang="he-IL" sz="1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ת</a:t>
            </a:r>
            <a:r>
              <a:rPr lang="he-IL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כעס, שמחה, עצב, פחד, בושה , אהבה , נתק, שלוה. </a:t>
            </a:r>
          </a:p>
          <a:p>
            <a:pPr marL="45720" indent="0">
              <a:buNone/>
            </a:pPr>
            <a:endParaRPr lang="he-IL" sz="9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he-IL" sz="1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עולם מנטלי</a:t>
            </a:r>
            <a:r>
              <a:rPr lang="he-IL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מלים , דימויים, מספרים, צלילים </a:t>
            </a:r>
          </a:p>
          <a:p>
            <a:pPr marL="45720" indent="0">
              <a:buNone/>
            </a:pPr>
            <a:endParaRPr lang="he-IL" sz="9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he-IL" sz="16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נשמה</a:t>
            </a:r>
            <a:r>
              <a:rPr lang="he-IL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e-IL" sz="9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פוע"ם</a:t>
            </a:r>
            <a:r>
              <a:rPr lang="he-IL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אינטואיציה, העל אישי, האור) </a:t>
            </a:r>
          </a:p>
          <a:p>
            <a:pPr marL="45720" indent="0">
              <a:buNone/>
            </a:pPr>
            <a:endParaRPr lang="he-IL" sz="9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he-IL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17291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F03098890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459333_TF03098890" id="{2AECB90D-5089-4F62-8502-A0B1AD497D99}" vid="{05CCC354-13E5-4D39-80F7-3A2647FB9C26}"/>
    </a:ext>
  </a:extLst>
</a:theme>
</file>

<file path=ppt/theme/theme2.xml><?xml version="1.0" encoding="utf-8"?>
<a:theme xmlns:a="http://schemas.openxmlformats.org/drawingml/2006/main" name="ערכת נושא של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של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TF03098890</Template>
  <TotalTime>4732</TotalTime>
  <Words>512</Words>
  <Application>Microsoft Office PowerPoint</Application>
  <PresentationFormat>מסך רחב</PresentationFormat>
  <Paragraphs>143</Paragraphs>
  <Slides>19</Slides>
  <Notes>13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19</vt:i4>
      </vt:variant>
    </vt:vector>
  </HeadingPairs>
  <TitlesOfParts>
    <vt:vector size="25" baseType="lpstr">
      <vt:lpstr>Arial</vt:lpstr>
      <vt:lpstr>Century Schoolbook</vt:lpstr>
      <vt:lpstr>Gisha</vt:lpstr>
      <vt:lpstr>Tahoma</vt:lpstr>
      <vt:lpstr>Times New Roman</vt:lpstr>
      <vt:lpstr>TF03098890</vt:lpstr>
      <vt:lpstr>אתגרים נפשיים וגופניים  המקור בעבר ובעתיד  האישי והעל אישי </vt:lpstr>
      <vt:lpstr> </vt:lpstr>
      <vt:lpstr>"holodynamic compression"</vt:lpstr>
      <vt:lpstr> </vt:lpstr>
      <vt:lpstr> </vt:lpstr>
      <vt:lpstr> </vt:lpstr>
      <vt:lpstr> </vt:lpstr>
      <vt:lpstr>תקשורת שקופה transparent communication  Thomas huebl)   )</vt:lpstr>
      <vt:lpstr>העולם הפנימי </vt:lpstr>
      <vt:lpstr>  מסע הנשמה </vt:lpstr>
      <vt:lpstr>מקורות לסימפטומים פיסיים ורגשיים </vt:lpstr>
      <vt:lpstr>ארבע הרגשות הבסיסיים </vt:lpstr>
      <vt:lpstr> עצב  שמחה פחד כעס בושה  אהבה  היעדר רגש  </vt:lpstr>
      <vt:lpstr> </vt:lpstr>
      <vt:lpstr> המרחב שבו אני יכול  לבחור מה להרגיש.   </vt:lpstr>
      <vt:lpstr>התפתחות הרצון העצמי </vt:lpstr>
      <vt:lpstr>דוגמאות 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פריסת כותרת</dc:title>
  <dc:creator>Win7</dc:creator>
  <cp:lastModifiedBy>Windows User</cp:lastModifiedBy>
  <cp:revision>42</cp:revision>
  <dcterms:created xsi:type="dcterms:W3CDTF">2019-05-20T05:33:32Z</dcterms:created>
  <dcterms:modified xsi:type="dcterms:W3CDTF">2019-12-18T12:38:56Z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